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371" r:id="rId2"/>
    <p:sldId id="664" r:id="rId3"/>
    <p:sldId id="663" r:id="rId4"/>
    <p:sldId id="671" r:id="rId5"/>
    <p:sldId id="670" r:id="rId6"/>
    <p:sldId id="420" r:id="rId7"/>
  </p:sldIdLst>
  <p:sldSz cx="12192000" cy="6858000"/>
  <p:notesSz cx="9944100" cy="6805613"/>
  <p:custDataLst>
    <p:tags r:id="rId10"/>
  </p:custDataLst>
  <p:defaultTextStyle>
    <a:defPPr>
      <a:defRPr lang="de-DE"/>
    </a:defPPr>
    <a:lvl1pPr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1pPr>
    <a:lvl2pPr marL="414898"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2pPr>
    <a:lvl3pPr marL="829796"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3pPr>
    <a:lvl4pPr marL="1244695"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4pPr>
    <a:lvl5pPr marL="1659593" algn="ctr" rtl="0" fontAlgn="base">
      <a:lnSpc>
        <a:spcPct val="115000"/>
      </a:lnSpc>
      <a:spcBef>
        <a:spcPct val="0"/>
      </a:spcBef>
      <a:spcAft>
        <a:spcPct val="0"/>
      </a:spcAft>
      <a:defRPr sz="1361" kern="1200">
        <a:solidFill>
          <a:schemeClr val="tx1"/>
        </a:solidFill>
        <a:latin typeface="Arial" pitchFamily="34" charset="0"/>
        <a:ea typeface="+mn-ea"/>
        <a:cs typeface="Arial" pitchFamily="34" charset="0"/>
      </a:defRPr>
    </a:lvl5pPr>
    <a:lvl6pPr marL="2074491" algn="l" defTabSz="829796" rtl="0" eaLnBrk="1" latinLnBrk="0" hangingPunct="1">
      <a:defRPr sz="1361" kern="1200">
        <a:solidFill>
          <a:schemeClr val="tx1"/>
        </a:solidFill>
        <a:latin typeface="Arial" pitchFamily="34" charset="0"/>
        <a:ea typeface="+mn-ea"/>
        <a:cs typeface="Arial" pitchFamily="34" charset="0"/>
      </a:defRPr>
    </a:lvl6pPr>
    <a:lvl7pPr marL="2489390" algn="l" defTabSz="829796" rtl="0" eaLnBrk="1" latinLnBrk="0" hangingPunct="1">
      <a:defRPr sz="1361" kern="1200">
        <a:solidFill>
          <a:schemeClr val="tx1"/>
        </a:solidFill>
        <a:latin typeface="Arial" pitchFamily="34" charset="0"/>
        <a:ea typeface="+mn-ea"/>
        <a:cs typeface="Arial" pitchFamily="34" charset="0"/>
      </a:defRPr>
    </a:lvl7pPr>
    <a:lvl8pPr marL="2904289" algn="l" defTabSz="829796" rtl="0" eaLnBrk="1" latinLnBrk="0" hangingPunct="1">
      <a:defRPr sz="1361" kern="1200">
        <a:solidFill>
          <a:schemeClr val="tx1"/>
        </a:solidFill>
        <a:latin typeface="Arial" pitchFamily="34" charset="0"/>
        <a:ea typeface="+mn-ea"/>
        <a:cs typeface="Arial" pitchFamily="34" charset="0"/>
      </a:defRPr>
    </a:lvl8pPr>
    <a:lvl9pPr marL="3319187" algn="l" defTabSz="829796" rtl="0" eaLnBrk="1" latinLnBrk="0" hangingPunct="1">
      <a:defRPr sz="1361"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9" orient="horz" pos="2160">
          <p15:clr>
            <a:srgbClr val="A4A3A4"/>
          </p15:clr>
        </p15:guide>
        <p15:guide id="10" pos="3840">
          <p15:clr>
            <a:srgbClr val="A4A3A4"/>
          </p15:clr>
        </p15:guide>
      </p15:sldGuideLst>
    </p:ext>
    <p:ext uri="{2D200454-40CA-4A62-9FC3-DE9A4176ACB9}">
      <p15:notesGuideLst xmlns:p15="http://schemas.microsoft.com/office/powerpoint/2012/main">
        <p15:guide id="1" orient="horz" pos="2140" userDrawn="1">
          <p15:clr>
            <a:srgbClr val="A4A3A4"/>
          </p15:clr>
        </p15:guide>
        <p15:guide id="2" pos="3120" userDrawn="1">
          <p15:clr>
            <a:srgbClr val="A4A3A4"/>
          </p15:clr>
        </p15:guide>
        <p15:guide id="3" orient="horz" pos="2144">
          <p15:clr>
            <a:srgbClr val="A4A3A4"/>
          </p15:clr>
        </p15:guide>
        <p15:guide id="4" pos="31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LLON, Lucas L" initials="BLL" lastIdx="14"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scaleToFitPaper="1"/>
  <p:clrMru>
    <a:srgbClr val="505150"/>
    <a:srgbClr val="00205B"/>
    <a:srgbClr val="FF9900"/>
    <a:srgbClr val="E9E611"/>
    <a:srgbClr val="FFCC66"/>
    <a:srgbClr val="993300"/>
    <a:srgbClr val="0085AD"/>
    <a:srgbClr val="7C878E"/>
    <a:srgbClr val="FAFAEE"/>
    <a:srgbClr val="639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60" autoAdjust="0"/>
    <p:restoredTop sz="89048" autoAdjust="0"/>
  </p:normalViewPr>
  <p:slideViewPr>
    <p:cSldViewPr showGuides="1">
      <p:cViewPr varScale="1">
        <p:scale>
          <a:sx n="82" d="100"/>
          <a:sy n="82" d="100"/>
        </p:scale>
        <p:origin x="1134" y="90"/>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75" d="100"/>
          <a:sy n="75" d="100"/>
        </p:scale>
        <p:origin x="-1746" y="-102"/>
      </p:cViewPr>
      <p:guideLst>
        <p:guide orient="horz" pos="2140"/>
        <p:guide pos="3120"/>
        <p:guide orient="horz" pos="2144"/>
        <p:guide pos="313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1"/>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algn="l">
              <a:lnSpc>
                <a:spcPct val="100000"/>
              </a:lnSpc>
              <a:defRPr sz="1200"/>
            </a:lvl1pPr>
          </a:lstStyle>
          <a:p>
            <a:endParaRPr lang="de-DE" altLang="de-DE"/>
          </a:p>
        </p:txBody>
      </p:sp>
      <p:sp>
        <p:nvSpPr>
          <p:cNvPr id="33795" name="Rectangle 3"/>
          <p:cNvSpPr>
            <a:spLocks noGrp="1" noChangeArrowheads="1"/>
          </p:cNvSpPr>
          <p:nvPr>
            <p:ph type="dt" sz="quarter" idx="1"/>
          </p:nvPr>
        </p:nvSpPr>
        <p:spPr bwMode="auto">
          <a:xfrm>
            <a:off x="5632690" y="1"/>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algn="r">
              <a:lnSpc>
                <a:spcPct val="100000"/>
              </a:lnSpc>
              <a:defRPr sz="1200"/>
            </a:lvl1pPr>
          </a:lstStyle>
          <a:p>
            <a:endParaRPr lang="de-DE" altLang="de-DE"/>
          </a:p>
        </p:txBody>
      </p:sp>
      <p:sp>
        <p:nvSpPr>
          <p:cNvPr id="33796" name="Rectangle 4"/>
          <p:cNvSpPr>
            <a:spLocks noGrp="1" noChangeArrowheads="1"/>
          </p:cNvSpPr>
          <p:nvPr>
            <p:ph type="ftr" sz="quarter" idx="2"/>
          </p:nvPr>
        </p:nvSpPr>
        <p:spPr bwMode="auto">
          <a:xfrm>
            <a:off x="1" y="6464153"/>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algn="l">
              <a:lnSpc>
                <a:spcPct val="100000"/>
              </a:lnSpc>
              <a:defRPr sz="1200"/>
            </a:lvl1pPr>
          </a:lstStyle>
          <a:p>
            <a:endParaRPr lang="de-DE" altLang="de-DE"/>
          </a:p>
        </p:txBody>
      </p:sp>
      <p:sp>
        <p:nvSpPr>
          <p:cNvPr id="33797" name="Rectangle 5"/>
          <p:cNvSpPr>
            <a:spLocks noGrp="1" noChangeArrowheads="1"/>
          </p:cNvSpPr>
          <p:nvPr>
            <p:ph type="sldNum" sz="quarter" idx="3"/>
          </p:nvPr>
        </p:nvSpPr>
        <p:spPr bwMode="auto">
          <a:xfrm>
            <a:off x="5632690" y="6464153"/>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algn="r">
              <a:lnSpc>
                <a:spcPct val="100000"/>
              </a:lnSpc>
              <a:defRPr sz="1200"/>
            </a:lvl1pPr>
          </a:lstStyle>
          <a:p>
            <a:fld id="{8810C7A8-67D7-465E-B8AA-2DEB84B004DD}" type="slidenum">
              <a:rPr lang="de-DE" altLang="de-DE"/>
              <a:pPr/>
              <a:t>‹N°›</a:t>
            </a:fld>
            <a:endParaRPr lang="de-DE" altLang="de-DE"/>
          </a:p>
        </p:txBody>
      </p:sp>
    </p:spTree>
    <p:extLst>
      <p:ext uri="{BB962C8B-B14F-4D97-AF65-F5344CB8AC3E}">
        <p14:creationId xmlns:p14="http://schemas.microsoft.com/office/powerpoint/2010/main" val="13343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1"/>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algn="l">
              <a:lnSpc>
                <a:spcPct val="100000"/>
              </a:lnSpc>
              <a:defRPr sz="1200"/>
            </a:lvl1pPr>
          </a:lstStyle>
          <a:p>
            <a:endParaRPr lang="de-DE" altLang="de-DE"/>
          </a:p>
        </p:txBody>
      </p:sp>
      <p:sp>
        <p:nvSpPr>
          <p:cNvPr id="15363" name="Rectangle 3"/>
          <p:cNvSpPr>
            <a:spLocks noGrp="1" noChangeArrowheads="1"/>
          </p:cNvSpPr>
          <p:nvPr>
            <p:ph type="dt" idx="1"/>
          </p:nvPr>
        </p:nvSpPr>
        <p:spPr bwMode="auto">
          <a:xfrm>
            <a:off x="5632690" y="1"/>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lvl1pPr algn="r">
              <a:lnSpc>
                <a:spcPct val="100000"/>
              </a:lnSpc>
              <a:defRPr sz="1200"/>
            </a:lvl1pPr>
          </a:lstStyle>
          <a:p>
            <a:endParaRPr lang="de-DE" altLang="de-DE"/>
          </a:p>
        </p:txBody>
      </p:sp>
      <p:sp>
        <p:nvSpPr>
          <p:cNvPr id="15364" name="Rectangle 4"/>
          <p:cNvSpPr>
            <a:spLocks noGrp="1" noRot="1" noChangeAspect="1" noChangeArrowheads="1" noTextEdit="1"/>
          </p:cNvSpPr>
          <p:nvPr>
            <p:ph type="sldImg" idx="2"/>
          </p:nvPr>
        </p:nvSpPr>
        <p:spPr bwMode="auto">
          <a:xfrm>
            <a:off x="2705100" y="511175"/>
            <a:ext cx="4533900" cy="25511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994410" y="3233848"/>
            <a:ext cx="7955280" cy="30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5366" name="Rectangle 6"/>
          <p:cNvSpPr>
            <a:spLocks noGrp="1" noChangeArrowheads="1"/>
          </p:cNvSpPr>
          <p:nvPr>
            <p:ph type="ftr" sz="quarter" idx="4"/>
          </p:nvPr>
        </p:nvSpPr>
        <p:spPr bwMode="auto">
          <a:xfrm>
            <a:off x="1" y="6464153"/>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algn="l">
              <a:lnSpc>
                <a:spcPct val="100000"/>
              </a:lnSpc>
              <a:defRPr sz="1200"/>
            </a:lvl1pPr>
          </a:lstStyle>
          <a:p>
            <a:endParaRPr lang="de-DE" altLang="de-DE"/>
          </a:p>
        </p:txBody>
      </p:sp>
      <p:sp>
        <p:nvSpPr>
          <p:cNvPr id="15367" name="Rectangle 7"/>
          <p:cNvSpPr>
            <a:spLocks noGrp="1" noChangeArrowheads="1"/>
          </p:cNvSpPr>
          <p:nvPr>
            <p:ph type="sldNum" sz="quarter" idx="5"/>
          </p:nvPr>
        </p:nvSpPr>
        <p:spPr bwMode="auto">
          <a:xfrm>
            <a:off x="5632690" y="6464153"/>
            <a:ext cx="4309110" cy="34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95" tIns="45848" rIns="91695" bIns="45848" numCol="1" anchor="b" anchorCtr="0" compatLnSpc="1">
            <a:prstTxWarp prst="textNoShape">
              <a:avLst/>
            </a:prstTxWarp>
          </a:bodyPr>
          <a:lstStyle>
            <a:lvl1pPr algn="r">
              <a:lnSpc>
                <a:spcPct val="100000"/>
              </a:lnSpc>
              <a:defRPr sz="1200"/>
            </a:lvl1pPr>
          </a:lstStyle>
          <a:p>
            <a:fld id="{9DD6CC0E-0F16-4297-9A18-5682437AF800}" type="slidenum">
              <a:rPr lang="de-DE" altLang="de-DE"/>
              <a:pPr/>
              <a:t>‹N°›</a:t>
            </a:fld>
            <a:endParaRPr lang="de-DE" altLang="de-DE"/>
          </a:p>
        </p:txBody>
      </p:sp>
    </p:spTree>
    <p:extLst>
      <p:ext uri="{BB962C8B-B14F-4D97-AF65-F5344CB8AC3E}">
        <p14:creationId xmlns:p14="http://schemas.microsoft.com/office/powerpoint/2010/main" val="100050151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89" kern="1200">
        <a:solidFill>
          <a:schemeClr val="tx1"/>
        </a:solidFill>
        <a:latin typeface="Arial" pitchFamily="34" charset="0"/>
        <a:ea typeface="+mn-ea"/>
        <a:cs typeface="Arial" pitchFamily="34" charset="0"/>
      </a:defRPr>
    </a:lvl1pPr>
    <a:lvl2pPr marL="162791"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2pPr>
    <a:lvl3pPr marL="325579"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3pPr>
    <a:lvl4pPr marL="48837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4pPr>
    <a:lvl5pPr marL="651160" indent="-161350" algn="l" rtl="0" fontAlgn="base">
      <a:spcBef>
        <a:spcPct val="30000"/>
      </a:spcBef>
      <a:spcAft>
        <a:spcPct val="0"/>
      </a:spcAft>
      <a:buChar char="•"/>
      <a:defRPr sz="1089" kern="1200">
        <a:solidFill>
          <a:schemeClr val="tx1"/>
        </a:solidFill>
        <a:latin typeface="Arial" pitchFamily="34" charset="0"/>
        <a:ea typeface="+mn-ea"/>
        <a:cs typeface="Arial" pitchFamily="34" charset="0"/>
      </a:defRPr>
    </a:lvl5pPr>
    <a:lvl6pPr marL="2074491" algn="l" defTabSz="829796" rtl="0" eaLnBrk="1" latinLnBrk="0" hangingPunct="1">
      <a:defRPr sz="1089" kern="1200">
        <a:solidFill>
          <a:schemeClr val="tx1"/>
        </a:solidFill>
        <a:latin typeface="+mn-lt"/>
        <a:ea typeface="+mn-ea"/>
        <a:cs typeface="+mn-cs"/>
      </a:defRPr>
    </a:lvl6pPr>
    <a:lvl7pPr marL="2489390" algn="l" defTabSz="829796" rtl="0" eaLnBrk="1" latinLnBrk="0" hangingPunct="1">
      <a:defRPr sz="1089" kern="1200">
        <a:solidFill>
          <a:schemeClr val="tx1"/>
        </a:solidFill>
        <a:latin typeface="+mn-lt"/>
        <a:ea typeface="+mn-ea"/>
        <a:cs typeface="+mn-cs"/>
      </a:defRPr>
    </a:lvl7pPr>
    <a:lvl8pPr marL="2904289" algn="l" defTabSz="829796" rtl="0" eaLnBrk="1" latinLnBrk="0" hangingPunct="1">
      <a:defRPr sz="1089" kern="1200">
        <a:solidFill>
          <a:schemeClr val="tx1"/>
        </a:solidFill>
        <a:latin typeface="+mn-lt"/>
        <a:ea typeface="+mn-ea"/>
        <a:cs typeface="+mn-cs"/>
      </a:defRPr>
    </a:lvl8pPr>
    <a:lvl9pPr marL="3319187" algn="l" defTabSz="829796" rtl="0" eaLnBrk="1" latinLnBrk="0" hangingPunct="1">
      <a:defRPr sz="108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511175"/>
            <a:ext cx="4533900" cy="25511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D6CC0E-0F16-4297-9A18-5682437AF800}" type="slidenum">
              <a:rPr lang="de-DE" altLang="de-DE" smtClean="0"/>
              <a:pPr/>
              <a:t>1</a:t>
            </a:fld>
            <a:endParaRPr lang="de-DE" altLang="de-DE"/>
          </a:p>
        </p:txBody>
      </p:sp>
    </p:spTree>
    <p:extLst>
      <p:ext uri="{BB962C8B-B14F-4D97-AF65-F5344CB8AC3E}">
        <p14:creationId xmlns:p14="http://schemas.microsoft.com/office/powerpoint/2010/main" val="584786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3</a:t>
            </a:fld>
            <a:endParaRPr lang="de-DE" altLang="de-DE"/>
          </a:p>
        </p:txBody>
      </p:sp>
    </p:spTree>
    <p:extLst>
      <p:ext uri="{BB962C8B-B14F-4D97-AF65-F5344CB8AC3E}">
        <p14:creationId xmlns:p14="http://schemas.microsoft.com/office/powerpoint/2010/main" val="2553029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4</a:t>
            </a:fld>
            <a:endParaRPr lang="de-DE" altLang="de-DE"/>
          </a:p>
        </p:txBody>
      </p:sp>
    </p:spTree>
    <p:extLst>
      <p:ext uri="{BB962C8B-B14F-4D97-AF65-F5344CB8AC3E}">
        <p14:creationId xmlns:p14="http://schemas.microsoft.com/office/powerpoint/2010/main" val="244894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D6CC0E-0F16-4297-9A18-5682437AF800}" type="slidenum">
              <a:rPr lang="de-DE" altLang="de-DE" smtClean="0"/>
              <a:pPr/>
              <a:t>5</a:t>
            </a:fld>
            <a:endParaRPr lang="de-DE" altLang="de-DE"/>
          </a:p>
        </p:txBody>
      </p:sp>
    </p:spTree>
    <p:extLst>
      <p:ext uri="{BB962C8B-B14F-4D97-AF65-F5344CB8AC3E}">
        <p14:creationId xmlns:p14="http://schemas.microsoft.com/office/powerpoint/2010/main" val="19686412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23556"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28151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2"/>
        </a:solidFill>
        <a:effectLst/>
      </p:bgPr>
    </p:bg>
    <p:spTree>
      <p:nvGrpSpPr>
        <p:cNvPr id="1" name=""/>
        <p:cNvGrpSpPr/>
        <p:nvPr/>
      </p:nvGrpSpPr>
      <p:grpSpPr>
        <a:xfrm>
          <a:off x="0" y="0"/>
          <a:ext cx="0" cy="0"/>
          <a:chOff x="0" y="0"/>
          <a:chExt cx="0" cy="0"/>
        </a:xfrm>
      </p:grpSpPr>
      <p:pic>
        <p:nvPicPr>
          <p:cNvPr id="14" name="Picture 13" descr="ThankYou_Grid_Portrait.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51848"/>
            <a:ext cx="12193200" cy="4672454"/>
          </a:xfrm>
          <a:prstGeom prst="rect">
            <a:avLst/>
          </a:prstGeom>
        </p:spPr>
      </p:pic>
      <p:pic>
        <p:nvPicPr>
          <p:cNvPr id="9" name="Picture 8"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820765" y="6394091"/>
            <a:ext cx="1152128" cy="288032"/>
          </a:xfrm>
          <a:prstGeom prst="rect">
            <a:avLst/>
          </a:prstGeom>
        </p:spPr>
      </p:pic>
      <p:sp>
        <p:nvSpPr>
          <p:cNvPr id="10" name="Text Placeholder 9"/>
          <p:cNvSpPr>
            <a:spLocks noGrp="1"/>
          </p:cNvSpPr>
          <p:nvPr>
            <p:ph type="body" sz="quarter" idx="14"/>
          </p:nvPr>
        </p:nvSpPr>
        <p:spPr>
          <a:xfrm>
            <a:off x="3886247" y="3812346"/>
            <a:ext cx="6507180" cy="709613"/>
          </a:xfrm>
        </p:spPr>
        <p:txBody>
          <a:bodyPr/>
          <a:lstStyle>
            <a:lvl1pPr marL="0" indent="0">
              <a:lnSpc>
                <a:spcPct val="100000"/>
              </a:lnSpc>
              <a:buNone/>
              <a:defRPr sz="2500">
                <a:solidFill>
                  <a:schemeClr val="bg1"/>
                </a:solidFill>
              </a:defRPr>
            </a:lvl1pPr>
          </a:lstStyle>
          <a:p>
            <a:pPr lvl="0"/>
            <a:r>
              <a:rPr lang="en-US" smtClean="0"/>
              <a:t>Click to edit Master text styles</a:t>
            </a:r>
          </a:p>
        </p:txBody>
      </p:sp>
      <p:grpSp>
        <p:nvGrpSpPr>
          <p:cNvPr id="13" name="Group 12"/>
          <p:cNvGrpSpPr/>
          <p:nvPr userDrawn="1"/>
        </p:nvGrpSpPr>
        <p:grpSpPr bwMode="black">
          <a:xfrm>
            <a:off x="0" y="3592800"/>
            <a:ext cx="12193200" cy="61997"/>
            <a:chOff x="0" y="3606831"/>
            <a:chExt cx="12193200" cy="61997"/>
          </a:xfrm>
        </p:grpSpPr>
        <p:sp>
          <p:nvSpPr>
            <p:cNvPr id="11" name="Rectangle 16"/>
            <p:cNvSpPr>
              <a:spLocks noChangeArrowheads="1"/>
            </p:cNvSpPr>
            <p:nvPr userDrawn="1"/>
          </p:nvSpPr>
          <p:spPr bwMode="black">
            <a:xfrm>
              <a:off x="0" y="3606831"/>
              <a:ext cx="12193200" cy="2097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12" name="Rectangle 17"/>
            <p:cNvSpPr>
              <a:spLocks noChangeArrowheads="1"/>
            </p:cNvSpPr>
            <p:nvPr userDrawn="1"/>
          </p:nvSpPr>
          <p:spPr bwMode="black">
            <a:xfrm>
              <a:off x="3886247" y="3606831"/>
              <a:ext cx="8305753" cy="61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16" name="Text Placeholder 15"/>
          <p:cNvSpPr>
            <a:spLocks noGrp="1"/>
          </p:cNvSpPr>
          <p:nvPr>
            <p:ph type="body" sz="quarter" idx="15" hasCustomPrompt="1"/>
          </p:nvPr>
        </p:nvSpPr>
        <p:spPr>
          <a:xfrm>
            <a:off x="469900" y="6394091"/>
            <a:ext cx="4230872" cy="288032"/>
          </a:xfrm>
        </p:spPr>
        <p:txBody>
          <a:bodyPr anchor="b"/>
          <a:lstStyle>
            <a:lvl1pPr marL="0" indent="0">
              <a:buNone/>
              <a:defRPr sz="800">
                <a:solidFill>
                  <a:schemeClr val="bg1"/>
                </a:solidFill>
              </a:defRPr>
            </a:lvl1pPr>
          </a:lstStyle>
          <a:p>
            <a:pPr lvl="0"/>
            <a:r>
              <a:rPr lang="en-US" dirty="0" smtClean="0"/>
              <a:t>[If needed, appropriate copyright mention here]</a:t>
            </a:r>
          </a:p>
        </p:txBody>
      </p:sp>
    </p:spTree>
    <p:extLst>
      <p:ext uri="{BB962C8B-B14F-4D97-AF65-F5344CB8AC3E}">
        <p14:creationId xmlns:p14="http://schemas.microsoft.com/office/powerpoint/2010/main" val="330819839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6" name="Date Placeholder 5"/>
          <p:cNvSpPr>
            <a:spLocks noGrp="1"/>
          </p:cNvSpPr>
          <p:nvPr>
            <p:ph type="dt" sz="half" idx="10"/>
          </p:nvPr>
        </p:nvSpPr>
        <p:spPr/>
        <p:txBody>
          <a:bodyPr/>
          <a:lstStyle/>
          <a:p>
            <a:r>
              <a:rPr lang="en-US" altLang="de-DE" smtClean="0"/>
              <a:t>DD Month, YEAR</a:t>
            </a:r>
            <a:endParaRPr lang="de-DE" altLang="de-DE" dirty="0"/>
          </a:p>
        </p:txBody>
      </p:sp>
      <p:sp>
        <p:nvSpPr>
          <p:cNvPr id="7" name="Footer Placeholder 6"/>
          <p:cNvSpPr>
            <a:spLocks noGrp="1"/>
          </p:cNvSpPr>
          <p:nvPr>
            <p:ph type="ftr" sz="quarter" idx="11"/>
          </p:nvPr>
        </p:nvSpPr>
        <p:spPr/>
        <p:txBody>
          <a:bodyPr/>
          <a:lstStyle/>
          <a:p>
            <a:r>
              <a:rPr lang="en-GB" altLang="de-DE" smtClean="0"/>
              <a:t>Presentation title runs here (go to Header and Footer to edit this text)</a:t>
            </a:r>
            <a:endParaRPr lang="de-DE" altLang="de-DE"/>
          </a:p>
        </p:txBody>
      </p:sp>
      <p:sp>
        <p:nvSpPr>
          <p:cNvPr id="8" name="Slide Number Placeholder 7"/>
          <p:cNvSpPr>
            <a:spLocks noGrp="1"/>
          </p:cNvSpPr>
          <p:nvPr>
            <p:ph type="sldNum" sz="quarter" idx="12"/>
          </p:nvPr>
        </p:nvSpPr>
        <p:spPr/>
        <p:txBody>
          <a:bodyPr/>
          <a:lstStyle/>
          <a:p>
            <a:fld id="{290114C8-F7F2-4E05-9CAE-DDD3D22A4BE8}" type="slidenum">
              <a:rPr lang="de-DE" altLang="de-DE" smtClean="0"/>
              <a:pPr/>
              <a:t>‹N°›</a:t>
            </a:fld>
            <a:endParaRPr lang="de-DE" altLang="de-DE"/>
          </a:p>
        </p:txBody>
      </p:sp>
      <p:sp>
        <p:nvSpPr>
          <p:cNvPr id="10"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270968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altLang="de-DE" smtClean="0"/>
              <a:t>DD Month, YEAR</a:t>
            </a:r>
            <a:endParaRPr lang="de-DE" altLang="de-DE"/>
          </a:p>
        </p:txBody>
      </p:sp>
      <p:sp>
        <p:nvSpPr>
          <p:cNvPr id="3" name="Fußzeilenplatzhalter 2"/>
          <p:cNvSpPr>
            <a:spLocks noGrp="1"/>
          </p:cNvSpPr>
          <p:nvPr>
            <p:ph type="ftr" sz="quarter" idx="11"/>
          </p:nvPr>
        </p:nvSpPr>
        <p:spPr/>
        <p:txBody>
          <a:bodyPr/>
          <a:lstStyle>
            <a:lvl1pPr>
              <a:defRPr/>
            </a:lvl1pPr>
          </a:lstStyle>
          <a:p>
            <a:r>
              <a:rPr lang="en-GB" altLang="de-DE" smtClean="0"/>
              <a:t>Presentation title runs here (go to Header and Footer to edit this text)</a:t>
            </a:r>
            <a:endParaRPr lang="de-DE" altLang="de-DE"/>
          </a:p>
        </p:txBody>
      </p:sp>
      <p:sp>
        <p:nvSpPr>
          <p:cNvPr id="4" name="Foliennummernplatzhalter 3"/>
          <p:cNvSpPr>
            <a:spLocks noGrp="1"/>
          </p:cNvSpPr>
          <p:nvPr>
            <p:ph type="sldNum" sz="quarter" idx="12"/>
          </p:nvPr>
        </p:nvSpPr>
        <p:spPr/>
        <p:txBody>
          <a:bodyPr/>
          <a:lstStyle>
            <a:lvl1pPr>
              <a:defRPr/>
            </a:lvl1pPr>
          </a:lstStyle>
          <a:p>
            <a:fld id="{1E210CEC-BA8B-47AD-AA6D-FD559B857655}" type="slidenum">
              <a:rPr lang="de-DE" altLang="de-DE"/>
              <a:pPr/>
              <a:t>‹N°›</a:t>
            </a:fld>
            <a:endParaRPr lang="de-DE" altLang="de-DE" dirty="0"/>
          </a:p>
        </p:txBody>
      </p:sp>
      <p:sp>
        <p:nvSpPr>
          <p:cNvPr id="6"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86300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3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23556"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950300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smtClean="0"/>
              <a:t>Click to edit Master text styles</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bg1"/>
                </a:solidFill>
              </a:defRPr>
            </a:lvl1pPr>
          </a:lstStyle>
          <a:p>
            <a:pPr lvl="0"/>
            <a:r>
              <a:rPr lang="en-US" altLang="de-DE" noProof="0" smtClean="0"/>
              <a:t>Click to edit Master title style</a:t>
            </a:r>
            <a:endParaRPr lang="de-DE" altLang="de-DE" noProof="0" dirty="0" smtClean="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bg1"/>
                </a:solidFill>
              </a:defRPr>
            </a:lvl1pPr>
          </a:lstStyle>
          <a:p>
            <a:pPr lvl="0"/>
            <a:r>
              <a:rPr lang="en-US" altLang="de-DE" noProof="0" smtClean="0"/>
              <a:t>Click to edit Master subtitle style</a:t>
            </a:r>
            <a:endParaRPr lang="de-DE" altLang="de-DE" noProof="0" dirty="0" smtClean="0"/>
          </a:p>
        </p:txBody>
      </p:sp>
    </p:spTree>
    <p:extLst>
      <p:ext uri="{BB962C8B-B14F-4D97-AF65-F5344CB8AC3E}">
        <p14:creationId xmlns:p14="http://schemas.microsoft.com/office/powerpoint/2010/main" val="2953648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Changeabl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12192000" cy="5424488"/>
          </a:xfrm>
          <a:solidFill>
            <a:schemeClr val="bg1">
              <a:lumMod val="75000"/>
            </a:schemeClr>
          </a:solidFill>
          <a:ln>
            <a:noFill/>
          </a:ln>
        </p:spPr>
        <p:txBody>
          <a:bodyPr/>
          <a:lstStyle/>
          <a:p>
            <a:r>
              <a:rPr lang="en-US" smtClean="0"/>
              <a:t>Click icon to add picture</a:t>
            </a:r>
            <a:endParaRPr lang="en-GB"/>
          </a:p>
        </p:txBody>
      </p:sp>
      <p:sp>
        <p:nvSpPr>
          <p:cNvPr id="19" name="Rectangle 4"/>
          <p:cNvSpPr>
            <a:spLocks noChangeArrowheads="1"/>
          </p:cNvSpPr>
          <p:nvPr/>
        </p:nvSpPr>
        <p:spPr bwMode="auto">
          <a:xfrm>
            <a:off x="0" y="5424787"/>
            <a:ext cx="12192000" cy="14332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0" y="5412023"/>
            <a:ext cx="12192000" cy="61996"/>
            <a:chOff x="0" y="3175"/>
            <a:chExt cx="6736" cy="68"/>
          </a:xfrm>
        </p:grpSpPr>
        <p:sp>
          <p:nvSpPr>
            <p:cNvPr id="21" name="Rectangle 16"/>
            <p:cNvSpPr>
              <a:spLocks noChangeArrowheads="1"/>
            </p:cNvSpPr>
            <p:nvPr/>
          </p:nvSpPr>
          <p:spPr bwMode="white">
            <a:xfrm>
              <a:off x="0" y="317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6" y="317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5652000"/>
            <a:ext cx="6031344" cy="1079500"/>
          </a:xfrm>
        </p:spPr>
        <p:txBody>
          <a:bodyPr/>
          <a:lstStyle>
            <a:lvl1pPr marL="0" indent="0">
              <a:buNone/>
              <a:defRPr sz="1300">
                <a:solidFill>
                  <a:schemeClr val="bg1"/>
                </a:solidFill>
              </a:defRPr>
            </a:lvl1pPr>
          </a:lstStyle>
          <a:p>
            <a:pPr lvl="0"/>
            <a:r>
              <a:rPr lang="en-US" smtClean="0"/>
              <a:t>Click to edit Master text styles</a:t>
            </a:r>
          </a:p>
        </p:txBody>
      </p:sp>
      <p:sp>
        <p:nvSpPr>
          <p:cNvPr id="12" name="Rectangle 3"/>
          <p:cNvSpPr>
            <a:spLocks noGrp="1" noChangeArrowheads="1"/>
          </p:cNvSpPr>
          <p:nvPr userDrawn="1">
            <p:ph type="ctrTitle"/>
          </p:nvPr>
        </p:nvSpPr>
        <p:spPr>
          <a:xfrm>
            <a:off x="3305016" y="1628800"/>
            <a:ext cx="6031344" cy="2892800"/>
          </a:xfrm>
        </p:spPr>
        <p:txBody>
          <a:bodyPr anchor="b"/>
          <a:lstStyle>
            <a:lvl1pPr>
              <a:lnSpc>
                <a:spcPct val="105000"/>
              </a:lnSpc>
              <a:defRPr sz="3000">
                <a:solidFill>
                  <a:schemeClr val="tx2"/>
                </a:solidFill>
              </a:defRPr>
            </a:lvl1pPr>
          </a:lstStyle>
          <a:p>
            <a:pPr lvl="0"/>
            <a:r>
              <a:rPr lang="en-US" altLang="de-DE" noProof="0" smtClean="0"/>
              <a:t>Click to edit Master title style</a:t>
            </a:r>
            <a:endParaRPr lang="de-DE" altLang="de-DE" noProof="0" dirty="0" smtClean="0"/>
          </a:p>
        </p:txBody>
      </p:sp>
      <p:sp>
        <p:nvSpPr>
          <p:cNvPr id="13" name="Rectangle 4"/>
          <p:cNvSpPr>
            <a:spLocks noGrp="1" noChangeArrowheads="1"/>
          </p:cNvSpPr>
          <p:nvPr userDrawn="1">
            <p:ph type="subTitle" idx="1"/>
          </p:nvPr>
        </p:nvSpPr>
        <p:spPr>
          <a:xfrm>
            <a:off x="3305016" y="4561676"/>
            <a:ext cx="6031344" cy="863111"/>
          </a:xfrm>
        </p:spPr>
        <p:txBody>
          <a:bodyPr anchor="t"/>
          <a:lstStyle>
            <a:lvl1pPr marL="0" indent="0">
              <a:lnSpc>
                <a:spcPct val="100000"/>
              </a:lnSpc>
              <a:buNone/>
              <a:defRPr sz="2000">
                <a:solidFill>
                  <a:schemeClr val="tx2"/>
                </a:solidFill>
              </a:defRPr>
            </a:lvl1pPr>
          </a:lstStyle>
          <a:p>
            <a:pPr lvl="0"/>
            <a:r>
              <a:rPr lang="en-US" altLang="de-DE" noProof="0" smtClean="0"/>
              <a:t>Click to edit Master subtitle style</a:t>
            </a:r>
            <a:endParaRPr lang="de-DE" altLang="de-DE" noProof="0" dirty="0" smtClean="0"/>
          </a:p>
        </p:txBody>
      </p:sp>
    </p:spTree>
    <p:extLst>
      <p:ext uri="{BB962C8B-B14F-4D97-AF65-F5344CB8AC3E}">
        <p14:creationId xmlns:p14="http://schemas.microsoft.com/office/powerpoint/2010/main" val="350673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solidFill>
          <a:schemeClr val="bg1"/>
        </a:solid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lstStyle>
            <a:lvl1pPr>
              <a:lnSpc>
                <a:spcPct val="105000"/>
              </a:lnSpc>
              <a:defRPr sz="3000">
                <a:solidFill>
                  <a:schemeClr val="bg1"/>
                </a:solidFill>
              </a:defRPr>
            </a:lvl1pPr>
          </a:lstStyle>
          <a:p>
            <a:pPr lvl="0"/>
            <a:r>
              <a:rPr lang="en-US" altLang="de-DE" noProof="0" dirty="0" smtClean="0"/>
              <a:t>Click to edit </a:t>
            </a:r>
            <a:br>
              <a:rPr lang="en-US" altLang="de-DE" noProof="0" dirty="0" smtClean="0"/>
            </a:br>
            <a:r>
              <a:rPr lang="en-US" altLang="de-DE" noProof="0" dirty="0" smtClean="0"/>
              <a:t>Master title style</a:t>
            </a:r>
            <a:endParaRPr lang="de-DE" altLang="de-DE" noProof="0" dirty="0" smtClean="0"/>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6048000"/>
            <a:ext cx="6031344" cy="621360"/>
          </a:xfrm>
        </p:spPr>
        <p:txBody>
          <a:bodyPr/>
          <a:lstStyle>
            <a:lvl1pPr marL="0" indent="0">
              <a:buNone/>
              <a:defRPr>
                <a:solidFill>
                  <a:schemeClr val="bg1"/>
                </a:solidFill>
              </a:defRPr>
            </a:lvl1pPr>
          </a:lstStyle>
          <a:p>
            <a:pPr lvl="0"/>
            <a:r>
              <a:rPr lang="en-US" smtClean="0"/>
              <a:t>Click to edit Master text styles</a:t>
            </a:r>
          </a:p>
        </p:txBody>
      </p:sp>
      <p:sp>
        <p:nvSpPr>
          <p:cNvPr id="12" name="Picture Placeholder 3"/>
          <p:cNvSpPr>
            <a:spLocks noGrp="1"/>
          </p:cNvSpPr>
          <p:nvPr userDrawn="1">
            <p:ph type="pic" sz="quarter" idx="11"/>
          </p:nvPr>
        </p:nvSpPr>
        <p:spPr>
          <a:xfrm>
            <a:off x="0" y="0"/>
            <a:ext cx="12192000" cy="3606831"/>
          </a:xfrm>
          <a:solidFill>
            <a:schemeClr val="bg1">
              <a:lumMod val="75000"/>
            </a:schemeClr>
          </a:solidFill>
          <a:ln>
            <a:noFill/>
          </a:ln>
        </p:spPr>
        <p:txBody>
          <a:bodyPr/>
          <a:lstStyle/>
          <a:p>
            <a:r>
              <a:rPr lang="en-US" smtClean="0"/>
              <a:t>Click icon to add picture</a:t>
            </a:r>
            <a:endParaRPr lang="en-GB"/>
          </a:p>
        </p:txBody>
      </p:sp>
    </p:spTree>
    <p:extLst>
      <p:ext uri="{BB962C8B-B14F-4D97-AF65-F5344CB8AC3E}">
        <p14:creationId xmlns:p14="http://schemas.microsoft.com/office/powerpoint/2010/main" val="3021933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2">
    <p:bg>
      <p:bgPr>
        <a:blipFill dpi="0" rotWithShape="1">
          <a:blip r:embed="rId2">
            <a:lum/>
          </a:blip>
          <a:srcRect/>
          <a:stretch>
            <a:fillRect l="-11000" t="-20000" r="-11000" b="20000"/>
          </a:stretch>
        </a:blipFill>
        <a:effectLst/>
      </p:bgPr>
    </p:bg>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3625065"/>
            <a:ext cx="12192000" cy="323295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nvGrpSpPr>
          <p:cNvPr id="20" name="Group 15"/>
          <p:cNvGrpSpPr>
            <a:grpSpLocks/>
          </p:cNvGrpSpPr>
          <p:nvPr/>
        </p:nvGrpSpPr>
        <p:grpSpPr bwMode="white">
          <a:xfrm>
            <a:off x="5430" y="3606831"/>
            <a:ext cx="12192000" cy="61997"/>
            <a:chOff x="3" y="1195"/>
            <a:chExt cx="6736" cy="68"/>
          </a:xfrm>
        </p:grpSpPr>
        <p:sp>
          <p:nvSpPr>
            <p:cNvPr id="21" name="Rectangle 16"/>
            <p:cNvSpPr>
              <a:spLocks noChangeArrowheads="1"/>
            </p:cNvSpPr>
            <p:nvPr/>
          </p:nvSpPr>
          <p:spPr bwMode="white">
            <a:xfrm>
              <a:off x="3" y="1195"/>
              <a:ext cx="6733" cy="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sp>
          <p:nvSpPr>
            <p:cNvPr id="22" name="Rectangle 17"/>
            <p:cNvSpPr>
              <a:spLocks noChangeArrowheads="1"/>
            </p:cNvSpPr>
            <p:nvPr/>
          </p:nvSpPr>
          <p:spPr bwMode="white">
            <a:xfrm>
              <a:off x="1829" y="1195"/>
              <a:ext cx="4910" cy="6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sz="1361"/>
            </a:p>
          </p:txBody>
        </p:sp>
      </p:grpSp>
      <p:sp>
        <p:nvSpPr>
          <p:cNvPr id="23555" name="Rectangle 3"/>
          <p:cNvSpPr>
            <a:spLocks noGrp="1" noChangeArrowheads="1"/>
          </p:cNvSpPr>
          <p:nvPr userDrawn="1">
            <p:ph type="ctrTitle" hasCustomPrompt="1"/>
          </p:nvPr>
        </p:nvSpPr>
        <p:spPr bwMode="white">
          <a:xfrm>
            <a:off x="3305016" y="4048064"/>
            <a:ext cx="6031344" cy="871200"/>
          </a:xfrm>
        </p:spPr>
        <p:txBody>
          <a:bodyPr/>
          <a:lstStyle>
            <a:lvl1pPr>
              <a:lnSpc>
                <a:spcPct val="105000"/>
              </a:lnSpc>
              <a:defRPr sz="3000">
                <a:solidFill>
                  <a:schemeClr val="bg1"/>
                </a:solidFill>
              </a:defRPr>
            </a:lvl1pPr>
          </a:lstStyle>
          <a:p>
            <a:pPr lvl="0"/>
            <a:r>
              <a:rPr lang="en-US" altLang="de-DE" noProof="0" dirty="0" smtClean="0"/>
              <a:t>Click to edit </a:t>
            </a:r>
            <a:br>
              <a:rPr lang="en-US" altLang="de-DE" noProof="0" dirty="0" smtClean="0"/>
            </a:br>
            <a:r>
              <a:rPr lang="en-US" altLang="de-DE" noProof="0" dirty="0" smtClean="0"/>
              <a:t>Master title style</a:t>
            </a:r>
            <a:endParaRPr lang="de-DE" altLang="de-DE" noProof="0" dirty="0" smtClean="0"/>
          </a:p>
        </p:txBody>
      </p:sp>
      <p:sp>
        <p:nvSpPr>
          <p:cNvPr id="23556" name="Rectangle 4"/>
          <p:cNvSpPr>
            <a:spLocks noGrp="1" noChangeArrowheads="1"/>
          </p:cNvSpPr>
          <p:nvPr userDrawn="1">
            <p:ph type="subTitle" idx="1"/>
          </p:nvPr>
        </p:nvSpPr>
        <p:spPr bwMode="white">
          <a:xfrm>
            <a:off x="3305016" y="4982727"/>
            <a:ext cx="6031344" cy="678521"/>
          </a:xfrm>
        </p:spPr>
        <p:txBody>
          <a:bodyPr anchor="t"/>
          <a:lstStyle>
            <a:lvl1pPr marL="0" indent="0">
              <a:lnSpc>
                <a:spcPct val="100000"/>
              </a:lnSpc>
              <a:buNone/>
              <a:defRPr sz="2000">
                <a:solidFill>
                  <a:schemeClr val="bg1"/>
                </a:solidFill>
              </a:defRPr>
            </a:lvl1pPr>
          </a:lstStyle>
          <a:p>
            <a:pPr lvl="0"/>
            <a:r>
              <a:rPr lang="en-US" altLang="de-DE" noProof="0" smtClean="0"/>
              <a:t>Click to edit Master subtitle style</a:t>
            </a:r>
            <a:endParaRPr lang="de-DE" altLang="de-DE" noProof="0" dirty="0" smtClean="0"/>
          </a:p>
        </p:txBody>
      </p:sp>
      <p:pic>
        <p:nvPicPr>
          <p:cNvPr id="11" name="Picture 10" descr="AIRBUS_WHITE.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560496" y="6165304"/>
            <a:ext cx="1440160" cy="360040"/>
          </a:xfrm>
          <a:prstGeom prst="rect">
            <a:avLst/>
          </a:prstGeom>
        </p:spPr>
      </p:pic>
      <p:sp>
        <p:nvSpPr>
          <p:cNvPr id="3" name="Text Placeholder 2"/>
          <p:cNvSpPr>
            <a:spLocks noGrp="1"/>
          </p:cNvSpPr>
          <p:nvPr userDrawn="1">
            <p:ph type="body" sz="quarter" idx="10"/>
          </p:nvPr>
        </p:nvSpPr>
        <p:spPr bwMode="white">
          <a:xfrm>
            <a:off x="3305016" y="6048000"/>
            <a:ext cx="6031344" cy="621360"/>
          </a:xfrm>
        </p:spPr>
        <p:txBody>
          <a:bodyPr/>
          <a:lstStyle>
            <a:lvl1pPr marL="0" indent="0">
              <a:buNone/>
              <a:defRPr>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1547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Date Placeholder 6"/>
          <p:cNvSpPr>
            <a:spLocks noGrp="1"/>
          </p:cNvSpPr>
          <p:nvPr>
            <p:ph type="dt" sz="half" idx="10"/>
          </p:nvPr>
        </p:nvSpPr>
        <p:spPr/>
        <p:txBody>
          <a:bodyPr/>
          <a:lstStyle/>
          <a:p>
            <a:r>
              <a:rPr lang="en-US" altLang="de-DE" smtClean="0"/>
              <a:t>DD Month, YEAR</a:t>
            </a:r>
            <a:endParaRPr lang="de-DE" altLang="de-DE" dirty="0"/>
          </a:p>
        </p:txBody>
      </p:sp>
      <p:sp>
        <p:nvSpPr>
          <p:cNvPr id="8" name="Footer Placeholder 7"/>
          <p:cNvSpPr>
            <a:spLocks noGrp="1"/>
          </p:cNvSpPr>
          <p:nvPr>
            <p:ph type="ftr" sz="quarter" idx="11"/>
          </p:nvPr>
        </p:nvSpPr>
        <p:spPr/>
        <p:txBody>
          <a:bodyPr/>
          <a:lstStyle/>
          <a:p>
            <a:r>
              <a:rPr lang="en-GB" altLang="de-DE" smtClean="0"/>
              <a:t>Presentation title runs here (go to Header and Footer to edit this text)</a:t>
            </a:r>
            <a:endParaRPr lang="de-DE" altLang="de-DE"/>
          </a:p>
        </p:txBody>
      </p:sp>
      <p:sp>
        <p:nvSpPr>
          <p:cNvPr id="9" name="Slide Number Placeholder 8"/>
          <p:cNvSpPr>
            <a:spLocks noGrp="1"/>
          </p:cNvSpPr>
          <p:nvPr>
            <p:ph type="sldNum" sz="quarter" idx="12"/>
          </p:nvPr>
        </p:nvSpPr>
        <p:spPr/>
        <p:txBody>
          <a:bodyPr/>
          <a:lstStyle/>
          <a:p>
            <a:fld id="{290114C8-F7F2-4E05-9CAE-DDD3D22A4BE8}" type="slidenum">
              <a:rPr lang="de-DE" altLang="de-DE" smtClean="0"/>
              <a:pPr/>
              <a:t>‹N°›</a:t>
            </a:fld>
            <a:endParaRPr lang="de-DE" altLang="de-DE"/>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976393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a:xfrm>
            <a:off x="472404" y="1566000"/>
            <a:ext cx="5418347" cy="42864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Date Placeholder 7"/>
          <p:cNvSpPr>
            <a:spLocks noGrp="1"/>
          </p:cNvSpPr>
          <p:nvPr>
            <p:ph type="dt" sz="half" idx="14"/>
          </p:nvPr>
        </p:nvSpPr>
        <p:spPr/>
        <p:txBody>
          <a:bodyPr/>
          <a:lstStyle/>
          <a:p>
            <a:r>
              <a:rPr lang="en-US" altLang="de-DE" smtClean="0"/>
              <a:t>DD Month, YEAR</a:t>
            </a:r>
            <a:endParaRPr lang="de-DE" altLang="de-DE" dirty="0"/>
          </a:p>
        </p:txBody>
      </p:sp>
      <p:sp>
        <p:nvSpPr>
          <p:cNvPr id="9" name="Footer Placeholder 8"/>
          <p:cNvSpPr>
            <a:spLocks noGrp="1"/>
          </p:cNvSpPr>
          <p:nvPr>
            <p:ph type="ftr" sz="quarter" idx="15"/>
          </p:nvPr>
        </p:nvSpPr>
        <p:spPr/>
        <p:txBody>
          <a:bodyPr/>
          <a:lstStyle/>
          <a:p>
            <a:r>
              <a:rPr lang="en-GB" altLang="de-DE" smtClean="0"/>
              <a:t>Presentation title runs here (go to Header and Footer to edit this text)</a:t>
            </a:r>
            <a:endParaRPr lang="de-DE" altLang="de-DE"/>
          </a:p>
        </p:txBody>
      </p:sp>
      <p:sp>
        <p:nvSpPr>
          <p:cNvPr id="10" name="Slide Number Placeholder 9"/>
          <p:cNvSpPr>
            <a:spLocks noGrp="1"/>
          </p:cNvSpPr>
          <p:nvPr>
            <p:ph type="sldNum" sz="quarter" idx="16"/>
          </p:nvPr>
        </p:nvSpPr>
        <p:spPr/>
        <p:txBody>
          <a:bodyPr/>
          <a:lstStyle/>
          <a:p>
            <a:fld id="{290114C8-F7F2-4E05-9CAE-DDD3D22A4BE8}" type="slidenum">
              <a:rPr lang="de-DE" altLang="de-DE" smtClean="0"/>
              <a:pPr/>
              <a:t>‹N°›</a:t>
            </a:fld>
            <a:endParaRPr lang="de-DE" altLang="de-DE"/>
          </a:p>
        </p:txBody>
      </p:sp>
      <p:sp>
        <p:nvSpPr>
          <p:cNvPr id="12" name="Picture Placeholder 11"/>
          <p:cNvSpPr>
            <a:spLocks noGrp="1"/>
          </p:cNvSpPr>
          <p:nvPr>
            <p:ph type="pic" sz="quarter" idx="17"/>
          </p:nvPr>
        </p:nvSpPr>
        <p:spPr>
          <a:xfrm>
            <a:off x="6156000" y="1565999"/>
            <a:ext cx="5508000" cy="3286800"/>
          </a:xfrm>
        </p:spPr>
        <p:txBody>
          <a:bodyPr/>
          <a:lstStyle/>
          <a:p>
            <a:r>
              <a:rPr lang="en-US" smtClean="0"/>
              <a:t>Click icon to add picture</a:t>
            </a:r>
            <a:endParaRPr lang="en-GB"/>
          </a:p>
        </p:txBody>
      </p:sp>
      <p:sp>
        <p:nvSpPr>
          <p:cNvPr id="11"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1847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905794" y="2054627"/>
            <a:ext cx="7158758" cy="1372321"/>
          </a:xfrm>
        </p:spPr>
        <p:txBody>
          <a:bodyPr anchor="b" anchorCtr="0"/>
          <a:lstStyle>
            <a:lvl1pPr>
              <a:lnSpc>
                <a:spcPct val="110000"/>
              </a:lnSpc>
              <a:defRPr>
                <a:solidFill>
                  <a:schemeClr val="tx2"/>
                </a:solidFill>
              </a:defRPr>
            </a:lvl1pPr>
          </a:lstStyle>
          <a:p>
            <a:r>
              <a:rPr lang="en-US" smtClean="0"/>
              <a:t>Click to edit Master title style</a:t>
            </a:r>
            <a:endParaRPr lang="de-DE" dirty="0"/>
          </a:p>
        </p:txBody>
      </p:sp>
      <p:sp>
        <p:nvSpPr>
          <p:cNvPr id="4" name="Datumsplatzhalter 3"/>
          <p:cNvSpPr>
            <a:spLocks noGrp="1"/>
          </p:cNvSpPr>
          <p:nvPr>
            <p:ph type="dt" sz="half" idx="10"/>
          </p:nvPr>
        </p:nvSpPr>
        <p:spPr/>
        <p:txBody>
          <a:bodyPr/>
          <a:lstStyle>
            <a:lvl1pPr>
              <a:defRPr/>
            </a:lvl1pPr>
          </a:lstStyle>
          <a:p>
            <a:r>
              <a:rPr lang="en-US" altLang="de-DE" smtClean="0"/>
              <a:t>DD Month, YEAR</a:t>
            </a:r>
            <a:endParaRPr lang="de-DE" altLang="de-DE"/>
          </a:p>
        </p:txBody>
      </p:sp>
      <p:sp>
        <p:nvSpPr>
          <p:cNvPr id="5" name="Fußzeilenplatzhalter 4"/>
          <p:cNvSpPr>
            <a:spLocks noGrp="1"/>
          </p:cNvSpPr>
          <p:nvPr>
            <p:ph type="ftr" sz="quarter" idx="11"/>
          </p:nvPr>
        </p:nvSpPr>
        <p:spPr/>
        <p:txBody>
          <a:bodyPr/>
          <a:lstStyle>
            <a:lvl1pPr>
              <a:defRPr/>
            </a:lvl1pPr>
          </a:lstStyle>
          <a:p>
            <a:r>
              <a:rPr lang="en-GB" altLang="de-DE" smtClean="0"/>
              <a:t>Presentation title runs here (go to Header and Footer to edit this text)</a:t>
            </a:r>
            <a:endParaRPr lang="de-DE" altLang="de-DE"/>
          </a:p>
        </p:txBody>
      </p:sp>
      <p:sp>
        <p:nvSpPr>
          <p:cNvPr id="6" name="Foliennummernplatzhalter 5"/>
          <p:cNvSpPr>
            <a:spLocks noGrp="1"/>
          </p:cNvSpPr>
          <p:nvPr>
            <p:ph type="sldNum" sz="quarter" idx="12"/>
          </p:nvPr>
        </p:nvSpPr>
        <p:spPr/>
        <p:txBody>
          <a:bodyPr/>
          <a:lstStyle>
            <a:lvl1pPr>
              <a:defRPr/>
            </a:lvl1pPr>
          </a:lstStyle>
          <a:p>
            <a:fld id="{43007711-F412-4B4A-AA73-3C02C4A23745}" type="slidenum">
              <a:rPr lang="de-DE" altLang="de-DE"/>
              <a:pPr/>
              <a:t>‹N°›</a:t>
            </a:fld>
            <a:endParaRPr lang="de-DE" altLang="de-DE"/>
          </a:p>
        </p:txBody>
      </p:sp>
      <p:sp>
        <p:nvSpPr>
          <p:cNvPr id="10" name="Text Placeholder 9"/>
          <p:cNvSpPr>
            <a:spLocks noGrp="1"/>
          </p:cNvSpPr>
          <p:nvPr>
            <p:ph type="body" sz="quarter" idx="14"/>
          </p:nvPr>
        </p:nvSpPr>
        <p:spPr>
          <a:xfrm>
            <a:off x="3905794" y="3430829"/>
            <a:ext cx="7156802" cy="709613"/>
          </a:xfrm>
        </p:spPr>
        <p:txBody>
          <a:bodyPr/>
          <a:lstStyle>
            <a:lvl1pPr marL="0" indent="0">
              <a:lnSpc>
                <a:spcPct val="100000"/>
              </a:lnSpc>
              <a:buNone/>
              <a:defRPr sz="2000">
                <a:solidFill>
                  <a:schemeClr val="tx2"/>
                </a:solidFill>
              </a:defRPr>
            </a:lvl1pPr>
          </a:lstStyle>
          <a:p>
            <a:pPr lvl="0"/>
            <a:r>
              <a:rPr lang="en-US" smtClean="0"/>
              <a:t>Click to edit Master text styles</a:t>
            </a:r>
          </a:p>
        </p:txBody>
      </p:sp>
      <p:sp>
        <p:nvSpPr>
          <p:cNvPr id="8" name="Text Placeholder 10"/>
          <p:cNvSpPr>
            <a:spLocks noGrp="1"/>
          </p:cNvSpPr>
          <p:nvPr>
            <p:ph type="body" sz="quarter" idx="13" hasCustomPrompt="1"/>
          </p:nvPr>
        </p:nvSpPr>
        <p:spPr>
          <a:xfrm>
            <a:off x="8649337" y="332209"/>
            <a:ext cx="3266785" cy="144463"/>
          </a:xfrm>
        </p:spPr>
        <p:txBody>
          <a:bodyPr/>
          <a:lstStyle>
            <a:lvl1pPr marL="0" indent="0" algn="r">
              <a:buNone/>
              <a:defRPr sz="800">
                <a:solidFill>
                  <a:srgbClr val="FF0000"/>
                </a:solidFill>
              </a:defRPr>
            </a:lvl1pPr>
          </a:lstStyle>
          <a:p>
            <a:pPr lvl="0"/>
            <a:r>
              <a:rPr lang="en-US" dirty="0" smtClean="0"/>
              <a:t>[Indicate confidentiality here]</a:t>
            </a:r>
            <a:endParaRPr lang="en-GB" dirty="0"/>
          </a:p>
        </p:txBody>
      </p:sp>
    </p:spTree>
    <p:extLst>
      <p:ext uri="{BB962C8B-B14F-4D97-AF65-F5344CB8AC3E}">
        <p14:creationId xmlns:p14="http://schemas.microsoft.com/office/powerpoint/2010/main" val="33369632"/>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6"/>
            </p:custDataLst>
            <p:extLst>
              <p:ext uri="{D42A27DB-BD31-4B8C-83A1-F6EECF244321}">
                <p14:modId xmlns:p14="http://schemas.microsoft.com/office/powerpoint/2010/main" val="27600772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0" name="think-cell Slide" r:id="rId17" imgW="270" imgH="270" progId="TCLayout.ActiveDocument.1">
                  <p:embed/>
                </p:oleObj>
              </mc:Choice>
              <mc:Fallback>
                <p:oleObj name="think-cell Slide" r:id="rId17" imgW="270" imgH="270" progId="TCLayout.ActiveDocument.1">
                  <p:embed/>
                  <p:pic>
                    <p:nvPicPr>
                      <p:cNvPr id="0" name=""/>
                      <p:cNvPicPr/>
                      <p:nvPr/>
                    </p:nvPicPr>
                    <p:blipFill>
                      <a:blip r:embed="rId18"/>
                      <a:stretch>
                        <a:fillRect/>
                      </a:stretch>
                    </p:blipFill>
                    <p:spPr>
                      <a:xfrm>
                        <a:off x="1588" y="1588"/>
                        <a:ext cx="1587" cy="1587"/>
                      </a:xfrm>
                      <a:prstGeom prst="rect">
                        <a:avLst/>
                      </a:prstGeom>
                    </p:spPr>
                  </p:pic>
                </p:oleObj>
              </mc:Fallback>
            </mc:AlternateContent>
          </a:graphicData>
        </a:graphic>
      </p:graphicFrame>
      <p:sp>
        <p:nvSpPr>
          <p:cNvPr id="1026" name="Rectangle 2"/>
          <p:cNvSpPr>
            <a:spLocks noGrp="1" noChangeArrowheads="1"/>
          </p:cNvSpPr>
          <p:nvPr>
            <p:ph type="title"/>
          </p:nvPr>
        </p:nvSpPr>
        <p:spPr bwMode="auto">
          <a:xfrm>
            <a:off x="469901" y="653692"/>
            <a:ext cx="11249698" cy="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smtClean="0"/>
              <a:t>Titelmasterformat durch Klicken bearbeiten</a:t>
            </a:r>
          </a:p>
        </p:txBody>
      </p:sp>
      <p:sp>
        <p:nvSpPr>
          <p:cNvPr id="1027" name="Rectangle 3"/>
          <p:cNvSpPr>
            <a:spLocks noGrp="1" noChangeArrowheads="1"/>
          </p:cNvSpPr>
          <p:nvPr>
            <p:ph type="body" idx="1"/>
          </p:nvPr>
        </p:nvSpPr>
        <p:spPr bwMode="auto">
          <a:xfrm>
            <a:off x="472407" y="1566000"/>
            <a:ext cx="11247192" cy="428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dirty="0" smtClean="0"/>
              <a:t>Textmasterformate durch Klicken bearbeiten</a:t>
            </a:r>
          </a:p>
          <a:p>
            <a:pPr lvl="1"/>
            <a:r>
              <a:rPr lang="de-DE" altLang="de-DE" dirty="0" smtClean="0"/>
              <a:t>Zweite Ebene</a:t>
            </a:r>
          </a:p>
          <a:p>
            <a:pPr lvl="2"/>
            <a:r>
              <a:rPr lang="de-DE" altLang="de-DE" dirty="0" smtClean="0"/>
              <a:t>Dritte Ebene</a:t>
            </a:r>
          </a:p>
          <a:p>
            <a:pPr lvl="3"/>
            <a:r>
              <a:rPr lang="de-DE" altLang="de-DE" dirty="0" smtClean="0"/>
              <a:t>Vierte Ebene</a:t>
            </a:r>
          </a:p>
          <a:p>
            <a:pPr lvl="4"/>
            <a:r>
              <a:rPr lang="de-DE" altLang="de-DE" dirty="0" smtClean="0"/>
              <a:t>Fünfte Ebene</a:t>
            </a:r>
          </a:p>
        </p:txBody>
      </p:sp>
      <p:sp>
        <p:nvSpPr>
          <p:cNvPr id="1028" name="Rectangle 4"/>
          <p:cNvSpPr>
            <a:spLocks noGrp="1" noChangeArrowheads="1"/>
          </p:cNvSpPr>
          <p:nvPr>
            <p:ph type="dt" sz="half" idx="2"/>
          </p:nvPr>
        </p:nvSpPr>
        <p:spPr bwMode="auto">
          <a:xfrm>
            <a:off x="777600" y="6444000"/>
            <a:ext cx="1159100"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defTabSz="1042962">
              <a:lnSpc>
                <a:spcPct val="100000"/>
              </a:lnSpc>
              <a:defRPr sz="800">
                <a:solidFill>
                  <a:schemeClr val="tx1">
                    <a:lumMod val="65000"/>
                    <a:lumOff val="35000"/>
                  </a:schemeClr>
                </a:solidFill>
              </a:defRPr>
            </a:lvl1pPr>
          </a:lstStyle>
          <a:p>
            <a:r>
              <a:rPr lang="en-US" altLang="de-DE" smtClean="0"/>
              <a:t>DD Month, YEAR</a:t>
            </a:r>
            <a:endParaRPr lang="de-DE" altLang="de-DE" dirty="0"/>
          </a:p>
        </p:txBody>
      </p:sp>
      <p:sp>
        <p:nvSpPr>
          <p:cNvPr id="1029" name="Rectangle 5"/>
          <p:cNvSpPr>
            <a:spLocks noGrp="1" noChangeArrowheads="1"/>
          </p:cNvSpPr>
          <p:nvPr>
            <p:ph type="ftr" sz="quarter" idx="3"/>
          </p:nvPr>
        </p:nvSpPr>
        <p:spPr bwMode="auto">
          <a:xfrm>
            <a:off x="2236498" y="6444000"/>
            <a:ext cx="8296104"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r>
              <a:rPr lang="en-GB" altLang="de-DE" smtClean="0"/>
              <a:t>Presentation title runs here (go to Header and Footer to edit this text)</a:t>
            </a:r>
            <a:endParaRPr lang="de-DE" altLang="de-DE"/>
          </a:p>
        </p:txBody>
      </p:sp>
      <p:sp>
        <p:nvSpPr>
          <p:cNvPr id="1030" name="Rectangle 6"/>
          <p:cNvSpPr>
            <a:spLocks noGrp="1" noChangeArrowheads="1"/>
          </p:cNvSpPr>
          <p:nvPr>
            <p:ph type="sldNum" sz="quarter" idx="4"/>
          </p:nvPr>
        </p:nvSpPr>
        <p:spPr bwMode="auto">
          <a:xfrm>
            <a:off x="472407" y="6444000"/>
            <a:ext cx="295001" cy="2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62">
              <a:lnSpc>
                <a:spcPct val="100000"/>
              </a:lnSpc>
              <a:defRPr sz="800">
                <a:solidFill>
                  <a:schemeClr val="tx1">
                    <a:lumMod val="65000"/>
                    <a:lumOff val="35000"/>
                  </a:schemeClr>
                </a:solidFill>
              </a:defRPr>
            </a:lvl1pPr>
          </a:lstStyle>
          <a:p>
            <a:fld id="{290114C8-F7F2-4E05-9CAE-DDD3D22A4BE8}" type="slidenum">
              <a:rPr lang="de-DE" altLang="de-DE" smtClean="0"/>
              <a:pPr/>
              <a:t>‹N°›</a:t>
            </a:fld>
            <a:endParaRPr lang="de-DE" altLang="de-DE"/>
          </a:p>
        </p:txBody>
      </p:sp>
      <p:pic>
        <p:nvPicPr>
          <p:cNvPr id="7" name="Picture 6" descr="Screen Shot 2016-11-11 at 09.55.03.png"/>
          <p:cNvPicPr>
            <a:picLocks noChangeAspect="1"/>
          </p:cNvPicPr>
          <p:nvPr/>
        </p:nvPicPr>
        <p:blipFill>
          <a:blip r:embed="rId19" cstate="screen">
            <a:alphaModFix/>
            <a:extLst>
              <a:ext uri="{28A0092B-C50C-407E-A947-70E740481C1C}">
                <a14:useLocalDpi xmlns:a14="http://schemas.microsoft.com/office/drawing/2010/main"/>
              </a:ext>
            </a:extLst>
          </a:blip>
          <a:stretch>
            <a:fillRect/>
          </a:stretch>
        </p:blipFill>
        <p:spPr>
          <a:xfrm>
            <a:off x="10832400" y="6444000"/>
            <a:ext cx="1108800" cy="231001"/>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79" r:id="rId2"/>
    <p:sldLayoutId id="2147483678" r:id="rId3"/>
    <p:sldLayoutId id="2147483677" r:id="rId4"/>
    <p:sldLayoutId id="2147483674" r:id="rId5"/>
    <p:sldLayoutId id="2147483680" r:id="rId6"/>
    <p:sldLayoutId id="2147483650" r:id="rId7"/>
    <p:sldLayoutId id="2147483660" r:id="rId8"/>
    <p:sldLayoutId id="2147483675" r:id="rId9"/>
    <p:sldLayoutId id="2147483676" r:id="rId10"/>
    <p:sldLayoutId id="2147483654" r:id="rId11"/>
    <p:sldLayoutId id="2147483655" r:id="rId12"/>
    <p:sldLayoutId id="2147483683" r:id="rId13"/>
  </p:sldLayoutIdLst>
  <p:hf hdr="0"/>
  <p:txStyles>
    <p:title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376" rtl="0" eaLnBrk="1" latinLnBrk="0" hangingPunct="1">
        <a:defRPr sz="1800" kern="1200">
          <a:solidFill>
            <a:schemeClr val="tx1"/>
          </a:solidFill>
          <a:latin typeface="+mn-lt"/>
          <a:ea typeface="+mn-ea"/>
          <a:cs typeface="+mn-cs"/>
        </a:defRPr>
      </a:lvl1pPr>
      <a:lvl2pPr marL="457188" algn="l" defTabSz="914376" rtl="0" eaLnBrk="1" latinLnBrk="0" hangingPunct="1">
        <a:defRPr sz="1800" kern="1200">
          <a:solidFill>
            <a:schemeClr val="tx1"/>
          </a:solidFill>
          <a:latin typeface="+mn-lt"/>
          <a:ea typeface="+mn-ea"/>
          <a:cs typeface="+mn-cs"/>
        </a:defRPr>
      </a:lvl2pPr>
      <a:lvl3pPr marL="914376" algn="l" defTabSz="914376" rtl="0" eaLnBrk="1" latinLnBrk="0" hangingPunct="1">
        <a:defRPr sz="1800" kern="1200">
          <a:solidFill>
            <a:schemeClr val="tx1"/>
          </a:solidFill>
          <a:latin typeface="+mn-lt"/>
          <a:ea typeface="+mn-ea"/>
          <a:cs typeface="+mn-cs"/>
        </a:defRPr>
      </a:lvl3pPr>
      <a:lvl4pPr marL="1371565" algn="l" defTabSz="914376" rtl="0" eaLnBrk="1" latinLnBrk="0" hangingPunct="1">
        <a:defRPr sz="1800" kern="1200">
          <a:solidFill>
            <a:schemeClr val="tx1"/>
          </a:solidFill>
          <a:latin typeface="+mn-lt"/>
          <a:ea typeface="+mn-ea"/>
          <a:cs typeface="+mn-cs"/>
        </a:defRPr>
      </a:lvl4pPr>
      <a:lvl5pPr marL="1828753" algn="l" defTabSz="914376" rtl="0" eaLnBrk="1" latinLnBrk="0" hangingPunct="1">
        <a:defRPr sz="1800" kern="1200">
          <a:solidFill>
            <a:schemeClr val="tx1"/>
          </a:solidFill>
          <a:latin typeface="+mn-lt"/>
          <a:ea typeface="+mn-ea"/>
          <a:cs typeface="+mn-cs"/>
        </a:defRPr>
      </a:lvl5pPr>
      <a:lvl6pPr marL="2285941" algn="l" defTabSz="914376" rtl="0" eaLnBrk="1" latinLnBrk="0" hangingPunct="1">
        <a:defRPr sz="1800" kern="1200">
          <a:solidFill>
            <a:schemeClr val="tx1"/>
          </a:solidFill>
          <a:latin typeface="+mn-lt"/>
          <a:ea typeface="+mn-ea"/>
          <a:cs typeface="+mn-cs"/>
        </a:defRPr>
      </a:lvl6pPr>
      <a:lvl7pPr marL="2743129" algn="l" defTabSz="914376" rtl="0" eaLnBrk="1" latinLnBrk="0" hangingPunct="1">
        <a:defRPr sz="1800" kern="1200">
          <a:solidFill>
            <a:schemeClr val="tx1"/>
          </a:solidFill>
          <a:latin typeface="+mn-lt"/>
          <a:ea typeface="+mn-ea"/>
          <a:cs typeface="+mn-cs"/>
        </a:defRPr>
      </a:lvl7pPr>
      <a:lvl8pPr marL="3200318" algn="l" defTabSz="914376" rtl="0" eaLnBrk="1" latinLnBrk="0" hangingPunct="1">
        <a:defRPr sz="1800" kern="1200">
          <a:solidFill>
            <a:schemeClr val="tx1"/>
          </a:solidFill>
          <a:latin typeface="+mn-lt"/>
          <a:ea typeface="+mn-ea"/>
          <a:cs typeface="+mn-cs"/>
        </a:defRPr>
      </a:lvl8pPr>
      <a:lvl9pPr marL="3657506" algn="l" defTabSz="914376"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448" userDrawn="1">
          <p15:clr>
            <a:srgbClr val="F26B43"/>
          </p15:clr>
        </p15:guide>
        <p15:guide id="4" pos="296" userDrawn="1">
          <p15:clr>
            <a:srgbClr val="F26B43"/>
          </p15:clr>
        </p15:guide>
        <p15:guide id="5" orient="horz" pos="2085" userDrawn="1">
          <p15:clr>
            <a:srgbClr val="F26B43"/>
          </p15:clr>
        </p15:guide>
        <p15:guide id="6" pos="75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9616" y="1628800"/>
            <a:ext cx="8856984" cy="2892800"/>
          </a:xfrm>
        </p:spPr>
        <p:txBody>
          <a:bodyPr/>
          <a:lstStyle/>
          <a:p>
            <a:r>
              <a:rPr lang="en-US" b="1" dirty="0" smtClean="0"/>
              <a:t/>
            </a:r>
            <a:br>
              <a:rPr lang="en-US" b="1" dirty="0" smtClean="0"/>
            </a:br>
            <a:r>
              <a:rPr lang="en-US" b="1" dirty="0" smtClean="0"/>
              <a:t>Ground Companion</a:t>
            </a:r>
            <a:br>
              <a:rPr lang="en-US" b="1" dirty="0" smtClean="0"/>
            </a:br>
            <a:r>
              <a:rPr lang="en-US" b="1" dirty="0" smtClean="0"/>
              <a:t>Comments</a:t>
            </a:r>
            <a:br>
              <a:rPr lang="en-US" b="1" dirty="0" smtClean="0"/>
            </a:br>
            <a:r>
              <a:rPr lang="en-US" b="1" dirty="0"/>
              <a:t> </a:t>
            </a:r>
            <a:r>
              <a:rPr lang="en-US" b="1" dirty="0" smtClean="0"/>
              <a:t>- 8208 exchanges / GSIF dynamic change</a:t>
            </a:r>
            <a:endParaRPr lang="en-GB" b="1" dirty="0"/>
          </a:p>
        </p:txBody>
      </p:sp>
      <p:sp>
        <p:nvSpPr>
          <p:cNvPr id="3" name="Espace réservé du texte 2"/>
          <p:cNvSpPr>
            <a:spLocks noGrp="1"/>
          </p:cNvSpPr>
          <p:nvPr>
            <p:ph type="body" sz="quarter" idx="10"/>
          </p:nvPr>
        </p:nvSpPr>
        <p:spPr/>
        <p:txBody>
          <a:bodyPr/>
          <a:lstStyle/>
          <a:p>
            <a:r>
              <a:rPr lang="fr-FR" dirty="0" smtClean="0"/>
              <a:t>Luc Emberger</a:t>
            </a:r>
          </a:p>
          <a:p>
            <a:r>
              <a:rPr lang="fr-FR" dirty="0" smtClean="0"/>
              <a:t>July 2020</a:t>
            </a:r>
            <a:endParaRPr lang="fr-FR" dirty="0"/>
          </a:p>
        </p:txBody>
      </p:sp>
    </p:spTree>
    <p:extLst>
      <p:ext uri="{BB962C8B-B14F-4D97-AF65-F5344CB8AC3E}">
        <p14:creationId xmlns:p14="http://schemas.microsoft.com/office/powerpoint/2010/main" val="40963919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9336" y="188640"/>
            <a:ext cx="11249698"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b="1" kern="0" dirty="0"/>
              <a:t>GSIF change </a:t>
            </a:r>
            <a:r>
              <a:rPr lang="fr-FR" b="1" kern="0" dirty="0" smtClean="0"/>
              <a:t>management (section 2.1.6)</a:t>
            </a:r>
            <a:endParaRPr lang="en-US" b="1" kern="0" dirty="0"/>
          </a:p>
        </p:txBody>
      </p:sp>
      <p:sp>
        <p:nvSpPr>
          <p:cNvPr id="5" name="Espace réservé du contenu 2"/>
          <p:cNvSpPr txBox="1">
            <a:spLocks/>
          </p:cNvSpPr>
          <p:nvPr/>
        </p:nvSpPr>
        <p:spPr>
          <a:xfrm>
            <a:off x="335361" y="1042374"/>
            <a:ext cx="11593288" cy="5338954"/>
          </a:xfrm>
          <a:prstGeom prst="rect">
            <a:avLst/>
          </a:prstGeom>
        </p:spPr>
        <p:txBody>
          <a:bodyPr/>
          <a:lst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r>
              <a:rPr lang="fr-FR" sz="2000" dirty="0" err="1" smtClean="0"/>
              <a:t>Current</a:t>
            </a:r>
            <a:r>
              <a:rPr lang="fr-FR" sz="2000" dirty="0" smtClean="0"/>
              <a:t> </a:t>
            </a:r>
            <a:r>
              <a:rPr lang="fr-FR" sz="2000" dirty="0" err="1" smtClean="0"/>
              <a:t>text</a:t>
            </a:r>
            <a:r>
              <a:rPr lang="fr-FR" sz="2000" dirty="0" smtClean="0"/>
              <a:t>:</a:t>
            </a:r>
          </a:p>
          <a:p>
            <a:pPr marL="0" indent="0">
              <a:buNone/>
            </a:pPr>
            <a:r>
              <a:rPr lang="en-US" sz="1600" i="1" dirty="0" smtClean="0"/>
              <a:t>“ … each </a:t>
            </a:r>
            <a:r>
              <a:rPr lang="en-US" sz="1600" i="1" dirty="0"/>
              <a:t>individual ground station </a:t>
            </a:r>
            <a:r>
              <a:rPr lang="en-US" sz="1600" i="1" dirty="0" smtClean="0"/>
              <a:t>must </a:t>
            </a:r>
            <a:r>
              <a:rPr lang="en-US" sz="1600" i="1" dirty="0"/>
              <a:t>be considered by the aircraft only as an independent access point to a ground </a:t>
            </a:r>
            <a:r>
              <a:rPr lang="en-US" sz="1600" i="1" dirty="0" smtClean="0"/>
              <a:t>network </a:t>
            </a:r>
            <a:r>
              <a:rPr lang="en-US" sz="1600" i="1" dirty="0"/>
              <a:t>of AOA and/or ATN services and that the specific content of the GSIF from one </a:t>
            </a:r>
            <a:r>
              <a:rPr lang="en-US" sz="1600" i="1" dirty="0" smtClean="0"/>
              <a:t>ground </a:t>
            </a:r>
            <a:r>
              <a:rPr lang="en-US" sz="1600" i="1" dirty="0"/>
              <a:t>station is not an indication of the overall network status.…</a:t>
            </a:r>
          </a:p>
          <a:p>
            <a:pPr marL="0" indent="0">
              <a:buNone/>
            </a:pPr>
            <a:r>
              <a:rPr lang="en-US" sz="2000" dirty="0"/>
              <a:t>“…</a:t>
            </a:r>
            <a:r>
              <a:rPr lang="en-US" sz="1600" i="1" dirty="0"/>
              <a:t>It is admitted that the standards are open to various avionics implementation in the case </a:t>
            </a:r>
            <a:r>
              <a:rPr lang="en-US" sz="1600" i="1" dirty="0" smtClean="0"/>
              <a:t>that </a:t>
            </a:r>
            <a:r>
              <a:rPr lang="en-US" sz="1600" i="1" dirty="0"/>
              <a:t>the ATN service is removed from the current ground station. Different behaviors are </a:t>
            </a:r>
            <a:r>
              <a:rPr lang="en-US" sz="1600" i="1" dirty="0" smtClean="0"/>
              <a:t>existing </a:t>
            </a:r>
            <a:r>
              <a:rPr lang="en-US" sz="1600" i="1" dirty="0"/>
              <a:t>in real operation. All avionics are initiating a handoff to another ground station </a:t>
            </a:r>
            <a:r>
              <a:rPr lang="en-US" sz="1600" i="1" dirty="0" smtClean="0"/>
              <a:t>but </a:t>
            </a:r>
            <a:r>
              <a:rPr lang="en-US" sz="1600" i="1" dirty="0"/>
              <a:t>some avionics are initiating an ATN handoff (and then maintain the IDRP adjacency) </a:t>
            </a:r>
            <a:r>
              <a:rPr lang="en-US" sz="1600" i="1" dirty="0" smtClean="0"/>
              <a:t>while </a:t>
            </a:r>
            <a:r>
              <a:rPr lang="en-US" sz="1600" i="1" dirty="0"/>
              <a:t>others are not.</a:t>
            </a:r>
          </a:p>
          <a:p>
            <a:pPr marL="0" indent="0">
              <a:buNone/>
            </a:pPr>
            <a:r>
              <a:rPr lang="en-US" sz="2000" dirty="0" smtClean="0"/>
              <a:t>“… </a:t>
            </a:r>
            <a:r>
              <a:rPr lang="en-US" sz="1600" i="1" dirty="0"/>
              <a:t>For new avionics implementations, it is </a:t>
            </a:r>
            <a:r>
              <a:rPr lang="en-US" sz="1600" i="1" dirty="0" smtClean="0"/>
              <a:t>recommended </a:t>
            </a:r>
            <a:r>
              <a:rPr lang="en-US" sz="1600" i="1" dirty="0"/>
              <a:t>to maintain, when possible, the IDRP adjacency in such a case.</a:t>
            </a:r>
          </a:p>
          <a:p>
            <a:pPr marL="0" indent="0">
              <a:buNone/>
            </a:pPr>
            <a:endParaRPr lang="en-US" sz="2000" u="sng" dirty="0" smtClean="0"/>
          </a:p>
          <a:p>
            <a:pPr marL="0" indent="0">
              <a:buNone/>
            </a:pPr>
            <a:r>
              <a:rPr lang="en-US" sz="2000" u="sng" dirty="0" smtClean="0"/>
              <a:t>Airbus comment:</a:t>
            </a:r>
          </a:p>
          <a:p>
            <a:pPr marL="0" indent="0">
              <a:buNone/>
            </a:pPr>
            <a:r>
              <a:rPr lang="en-US" sz="2000" dirty="0"/>
              <a:t>In case of dynamic change of the GSIF (i.e. </a:t>
            </a:r>
            <a:r>
              <a:rPr lang="en-US" sz="2000" b="1" dirty="0"/>
              <a:t>loss or gain of ATN capability</a:t>
            </a:r>
            <a:r>
              <a:rPr lang="en-US" sz="2000" dirty="0"/>
              <a:t>), only the expected air and ground behavior for ATN connectivity (IDRP) is described. It could be very useful to also describe </a:t>
            </a:r>
            <a:r>
              <a:rPr lang="en-US" sz="2000" b="1" dirty="0"/>
              <a:t>the consequences on the 8208 connection, and in particular if it shall be considered as maintained or not in these scenarios</a:t>
            </a:r>
            <a:r>
              <a:rPr lang="en-US" sz="2000" dirty="0"/>
              <a:t>. Different ground and air assumptions may conduct to a </a:t>
            </a:r>
            <a:r>
              <a:rPr lang="en-US" sz="2000" dirty="0" smtClean="0"/>
              <a:t>de-</a:t>
            </a:r>
            <a:r>
              <a:rPr lang="en-US" sz="2000" dirty="0" err="1" smtClean="0"/>
              <a:t>synchronisation</a:t>
            </a:r>
            <a:r>
              <a:rPr lang="en-US" sz="2000" dirty="0" smtClean="0"/>
              <a:t> </a:t>
            </a:r>
            <a:r>
              <a:rPr lang="en-US" sz="2000" dirty="0"/>
              <a:t>and unexpected 8208 exchanges.</a:t>
            </a:r>
            <a:endParaRPr lang="en-US" sz="2000" dirty="0" smtClean="0"/>
          </a:p>
        </p:txBody>
      </p:sp>
    </p:spTree>
    <p:extLst>
      <p:ext uri="{BB962C8B-B14F-4D97-AF65-F5344CB8AC3E}">
        <p14:creationId xmlns:p14="http://schemas.microsoft.com/office/powerpoint/2010/main" val="2813034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9336" y="188640"/>
            <a:ext cx="11249698"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b="1" kern="0" dirty="0"/>
              <a:t>GSIF change management (section 2.1.6</a:t>
            </a:r>
            <a:r>
              <a:rPr lang="fr-FR" b="1" kern="0" dirty="0" smtClean="0"/>
              <a:t>) – </a:t>
            </a:r>
            <a:r>
              <a:rPr lang="fr-FR" b="1" kern="0" dirty="0" err="1" smtClean="0"/>
              <a:t>Expected</a:t>
            </a:r>
            <a:r>
              <a:rPr lang="fr-FR" b="1" kern="0" dirty="0" smtClean="0"/>
              <a:t> 8208 exchanges</a:t>
            </a:r>
            <a:endParaRPr lang="en-US" b="1" kern="0" dirty="0"/>
          </a:p>
        </p:txBody>
      </p:sp>
      <p:sp>
        <p:nvSpPr>
          <p:cNvPr id="5" name="Espace réservé du contenu 2"/>
          <p:cNvSpPr txBox="1">
            <a:spLocks/>
          </p:cNvSpPr>
          <p:nvPr/>
        </p:nvSpPr>
        <p:spPr>
          <a:xfrm>
            <a:off x="335360" y="980728"/>
            <a:ext cx="11646861" cy="5760640"/>
          </a:xfrm>
          <a:prstGeom prst="rect">
            <a:avLst/>
          </a:prstGeom>
        </p:spPr>
        <p:txBody>
          <a:bodyPr/>
          <a:lst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pPr marL="0" indent="0">
              <a:buNone/>
            </a:pPr>
            <a:r>
              <a:rPr lang="en-US" sz="2000" u="sng" dirty="0" smtClean="0">
                <a:solidFill>
                  <a:srgbClr val="505150"/>
                </a:solidFill>
              </a:rPr>
              <a:t>Status </a:t>
            </a:r>
            <a:r>
              <a:rPr lang="en-US" sz="2000" u="sng" dirty="0">
                <a:solidFill>
                  <a:srgbClr val="505150"/>
                </a:solidFill>
              </a:rPr>
              <a:t>of 8208 </a:t>
            </a:r>
            <a:r>
              <a:rPr lang="en-US" sz="2000" u="sng" dirty="0" smtClean="0">
                <a:solidFill>
                  <a:srgbClr val="505150"/>
                </a:solidFill>
              </a:rPr>
              <a:t>connection </a:t>
            </a:r>
            <a:r>
              <a:rPr lang="en-US" sz="2000" u="sng" dirty="0">
                <a:solidFill>
                  <a:srgbClr val="505150"/>
                </a:solidFill>
              </a:rPr>
              <a:t>if the GSIF does not advertise ATN </a:t>
            </a:r>
            <a:r>
              <a:rPr lang="en-US" sz="2000" u="sng" dirty="0" smtClean="0">
                <a:solidFill>
                  <a:srgbClr val="505150"/>
                </a:solidFill>
              </a:rPr>
              <a:t>anymore:</a:t>
            </a:r>
          </a:p>
          <a:p>
            <a:pPr marL="0" indent="0">
              <a:buNone/>
            </a:pPr>
            <a:endParaRPr lang="en-US" sz="2000" dirty="0" smtClean="0">
              <a:solidFill>
                <a:srgbClr val="505150"/>
              </a:solidFill>
            </a:endParaRPr>
          </a:p>
          <a:p>
            <a:pPr>
              <a:buFontTx/>
              <a:buChar char="-"/>
            </a:pPr>
            <a:r>
              <a:rPr lang="en-US" sz="2000" dirty="0" smtClean="0">
                <a:solidFill>
                  <a:srgbClr val="505150"/>
                </a:solidFill>
              </a:rPr>
              <a:t>Shall we consider that 8208 connection is linked to the specific ground station or not impacted by a change of ground station ?</a:t>
            </a:r>
          </a:p>
          <a:p>
            <a:pPr>
              <a:buFontTx/>
              <a:buChar char="-"/>
            </a:pPr>
            <a:endParaRPr lang="en-US" sz="2000" dirty="0">
              <a:solidFill>
                <a:srgbClr val="505150"/>
              </a:solidFill>
            </a:endParaRPr>
          </a:p>
          <a:p>
            <a:pPr>
              <a:buFontTx/>
              <a:buChar char="-"/>
            </a:pPr>
            <a:r>
              <a:rPr lang="en-US" sz="2000" dirty="0" smtClean="0">
                <a:solidFill>
                  <a:srgbClr val="505150"/>
                </a:solidFill>
              </a:rPr>
              <a:t>Should the airborne system consider that 8208 connection is broken (even without receiving a Clear Request)? Some avionics will consider that ATN is down and automatically clear the 8208 connection (with or without sending an 8208 Clear Request to the ground, in particular if the connection is considered already closed).</a:t>
            </a:r>
          </a:p>
          <a:p>
            <a:pPr>
              <a:buFontTx/>
              <a:buChar char="-"/>
            </a:pPr>
            <a:endParaRPr lang="en-US" sz="2000" dirty="0">
              <a:solidFill>
                <a:srgbClr val="505150"/>
              </a:solidFill>
            </a:endParaRPr>
          </a:p>
          <a:p>
            <a:pPr marL="0" indent="0">
              <a:buNone/>
            </a:pPr>
            <a:r>
              <a:rPr lang="en-US" sz="2000" b="1" u="sng" dirty="0" smtClean="0">
                <a:solidFill>
                  <a:srgbClr val="505150"/>
                </a:solidFill>
              </a:rPr>
              <a:t>Proposal 1:</a:t>
            </a:r>
          </a:p>
          <a:p>
            <a:pPr>
              <a:buFontTx/>
              <a:buChar char="-"/>
            </a:pPr>
            <a:r>
              <a:rPr lang="en-US" sz="2000" dirty="0" smtClean="0">
                <a:solidFill>
                  <a:srgbClr val="505150"/>
                </a:solidFill>
              </a:rPr>
              <a:t>Clarify that all 8208 connections established via a ground station are considered </a:t>
            </a:r>
            <a:r>
              <a:rPr lang="en-US" sz="2000" dirty="0" smtClean="0">
                <a:solidFill>
                  <a:srgbClr val="505150"/>
                </a:solidFill>
              </a:rPr>
              <a:t>closed </a:t>
            </a:r>
            <a:r>
              <a:rPr lang="en-US" sz="2000" dirty="0" smtClean="0">
                <a:solidFill>
                  <a:srgbClr val="505150"/>
                </a:solidFill>
              </a:rPr>
              <a:t>when this ground station does not advertise ATN anymore (TBC)</a:t>
            </a:r>
          </a:p>
          <a:p>
            <a:pPr>
              <a:buFontTx/>
              <a:buChar char="-"/>
            </a:pPr>
            <a:endParaRPr lang="en-US" sz="2000" dirty="0">
              <a:solidFill>
                <a:srgbClr val="505150"/>
              </a:solidFill>
            </a:endParaRPr>
          </a:p>
          <a:p>
            <a:pPr marL="0" indent="0">
              <a:buNone/>
            </a:pPr>
            <a:r>
              <a:rPr lang="en-US" sz="2000" dirty="0" smtClean="0">
                <a:solidFill>
                  <a:srgbClr val="505150"/>
                </a:solidFill>
              </a:rPr>
              <a:t>Note: An alternative not detailed in this presentation would be to consider that 8208 connection is maintained if no 8208 Clear Request is received from the ground</a:t>
            </a:r>
          </a:p>
        </p:txBody>
      </p:sp>
    </p:spTree>
    <p:extLst>
      <p:ext uri="{BB962C8B-B14F-4D97-AF65-F5344CB8AC3E}">
        <p14:creationId xmlns:p14="http://schemas.microsoft.com/office/powerpoint/2010/main" val="675887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9336" y="188640"/>
            <a:ext cx="11249698"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b="1" kern="0" dirty="0"/>
              <a:t>GSIF change management (section 2.1.6</a:t>
            </a:r>
            <a:r>
              <a:rPr lang="fr-FR" b="1" kern="0" dirty="0" smtClean="0"/>
              <a:t>) – </a:t>
            </a:r>
            <a:r>
              <a:rPr lang="fr-FR" b="1" kern="0" dirty="0" err="1" smtClean="0"/>
              <a:t>Expected</a:t>
            </a:r>
            <a:r>
              <a:rPr lang="fr-FR" b="1" kern="0" dirty="0" smtClean="0"/>
              <a:t> 8208 exchanges</a:t>
            </a:r>
            <a:endParaRPr lang="en-US" b="1" kern="0" dirty="0"/>
          </a:p>
        </p:txBody>
      </p:sp>
      <p:sp>
        <p:nvSpPr>
          <p:cNvPr id="5" name="Espace réservé du contenu 2"/>
          <p:cNvSpPr txBox="1">
            <a:spLocks/>
          </p:cNvSpPr>
          <p:nvPr/>
        </p:nvSpPr>
        <p:spPr>
          <a:xfrm>
            <a:off x="335360" y="980728"/>
            <a:ext cx="11646861" cy="5544616"/>
          </a:xfrm>
          <a:prstGeom prst="rect">
            <a:avLst/>
          </a:prstGeom>
        </p:spPr>
        <p:txBody>
          <a:bodyPr/>
          <a:lst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pPr marL="0" indent="0">
              <a:buNone/>
            </a:pPr>
            <a:r>
              <a:rPr lang="en-US" sz="2000" u="sng" dirty="0" smtClean="0">
                <a:solidFill>
                  <a:srgbClr val="505150"/>
                </a:solidFill>
              </a:rPr>
              <a:t>Expected </a:t>
            </a:r>
            <a:r>
              <a:rPr lang="en-US" sz="2000" u="sng" dirty="0">
                <a:solidFill>
                  <a:srgbClr val="505150"/>
                </a:solidFill>
              </a:rPr>
              <a:t>8208 exchanges </a:t>
            </a:r>
            <a:r>
              <a:rPr lang="en-US" sz="2000" u="sng" dirty="0" smtClean="0">
                <a:solidFill>
                  <a:srgbClr val="505150"/>
                </a:solidFill>
              </a:rPr>
              <a:t>when the </a:t>
            </a:r>
            <a:r>
              <a:rPr lang="en-US" sz="2000" u="sng" dirty="0">
                <a:solidFill>
                  <a:srgbClr val="505150"/>
                </a:solidFill>
              </a:rPr>
              <a:t>airborne </a:t>
            </a:r>
            <a:r>
              <a:rPr lang="en-US" sz="2000" u="sng" dirty="0" smtClean="0">
                <a:solidFill>
                  <a:srgbClr val="505150"/>
                </a:solidFill>
              </a:rPr>
              <a:t>recovers ATN via a new ground station (with or without maintaining </a:t>
            </a:r>
            <a:r>
              <a:rPr lang="en-US" sz="2000" u="sng" dirty="0">
                <a:solidFill>
                  <a:srgbClr val="505150"/>
                </a:solidFill>
              </a:rPr>
              <a:t>IDRP </a:t>
            </a:r>
            <a:r>
              <a:rPr lang="en-US" sz="2000" u="sng" dirty="0" smtClean="0">
                <a:solidFill>
                  <a:srgbClr val="505150"/>
                </a:solidFill>
              </a:rPr>
              <a:t>after the </a:t>
            </a:r>
            <a:r>
              <a:rPr lang="en-US" sz="2000" u="sng" dirty="0">
                <a:solidFill>
                  <a:srgbClr val="505150"/>
                </a:solidFill>
              </a:rPr>
              <a:t>GSIF does not advertise ATN </a:t>
            </a:r>
            <a:r>
              <a:rPr lang="en-US" sz="2000" u="sng" dirty="0" smtClean="0">
                <a:solidFill>
                  <a:srgbClr val="505150"/>
                </a:solidFill>
              </a:rPr>
              <a:t>anymore):</a:t>
            </a:r>
          </a:p>
          <a:p>
            <a:pPr marL="0" indent="0">
              <a:buNone/>
            </a:pPr>
            <a:endParaRPr lang="en-US" sz="2000" u="sng" dirty="0" smtClean="0">
              <a:solidFill>
                <a:srgbClr val="505150"/>
              </a:solidFill>
            </a:endParaRPr>
          </a:p>
          <a:p>
            <a:pPr>
              <a:buFontTx/>
              <a:buChar char="-"/>
            </a:pPr>
            <a:r>
              <a:rPr lang="en-US" sz="2000" dirty="0" smtClean="0">
                <a:solidFill>
                  <a:srgbClr val="505150"/>
                </a:solidFill>
              </a:rPr>
              <a:t>As per ARINC 631, the airborne system should send a new 8208 Call </a:t>
            </a:r>
            <a:r>
              <a:rPr lang="en-US" sz="2000" dirty="0" err="1" smtClean="0">
                <a:solidFill>
                  <a:srgbClr val="505150"/>
                </a:solidFill>
              </a:rPr>
              <a:t>Req</a:t>
            </a:r>
            <a:r>
              <a:rPr lang="en-US" sz="2000" dirty="0" smtClean="0">
                <a:solidFill>
                  <a:srgbClr val="505150"/>
                </a:solidFill>
              </a:rPr>
              <a:t> in the CMD-LE or CMD- HO when trying to establish a new ATN connection via a new ground station</a:t>
            </a:r>
            <a:r>
              <a:rPr lang="en-US" sz="2000" dirty="0" smtClean="0">
                <a:solidFill>
                  <a:srgbClr val="505150"/>
                </a:solidFill>
              </a:rPr>
              <a:t>:</a:t>
            </a:r>
          </a:p>
          <a:p>
            <a:pPr marL="0" indent="0">
              <a:buNone/>
            </a:pPr>
            <a:endParaRPr lang="en-US" sz="2000" dirty="0" smtClean="0">
              <a:solidFill>
                <a:srgbClr val="505150"/>
              </a:solidFill>
            </a:endParaRPr>
          </a:p>
          <a:p>
            <a:pPr marL="0" indent="0">
              <a:buNone/>
            </a:pPr>
            <a:r>
              <a:rPr lang="en-US" sz="1400" i="1" dirty="0" smtClean="0"/>
              <a:t>« 9.4.1 … An </a:t>
            </a:r>
            <a:r>
              <a:rPr lang="en-US" sz="1400" i="1" dirty="0"/>
              <a:t>aircraft crossing, within the same Ground System, two </a:t>
            </a:r>
            <a:r>
              <a:rPr lang="en-US" sz="1400" i="1" dirty="0" smtClean="0"/>
              <a:t>Ground Stations </a:t>
            </a:r>
            <a:r>
              <a:rPr lang="en-US" sz="1400" i="1" dirty="0"/>
              <a:t>connected to the same VSDA (whether the </a:t>
            </a:r>
            <a:r>
              <a:rPr lang="en-US" sz="1400" i="1" dirty="0" smtClean="0"/>
              <a:t>ground system </a:t>
            </a:r>
            <a:r>
              <a:rPr lang="en-US" sz="1400" i="1" dirty="0"/>
              <a:t>supports </a:t>
            </a:r>
            <a:r>
              <a:rPr lang="en-US" sz="1400" i="1" dirty="0" smtClean="0"/>
              <a:t>X.121 addressing </a:t>
            </a:r>
            <a:r>
              <a:rPr lang="en-US" sz="1400" i="1" dirty="0"/>
              <a:t>or not), should send a handoff (XID_CMD_HO) to the new </a:t>
            </a:r>
            <a:r>
              <a:rPr lang="en-US" sz="1400" i="1" dirty="0" smtClean="0"/>
              <a:t>ground station</a:t>
            </a:r>
            <a:r>
              <a:rPr lang="en-US" sz="1400" i="1" dirty="0"/>
              <a:t>. In this case, an ISH PDU should also be included in the Call Request </a:t>
            </a:r>
            <a:r>
              <a:rPr lang="en-US" sz="1400" i="1" dirty="0" smtClean="0"/>
              <a:t>even though </a:t>
            </a:r>
            <a:r>
              <a:rPr lang="en-US" sz="1400" i="1" dirty="0"/>
              <a:t>route initiation and exchange of configuration information should not occur</a:t>
            </a:r>
            <a:r>
              <a:rPr lang="en-US" sz="1400" i="1" dirty="0" smtClean="0"/>
              <a:t>.”</a:t>
            </a:r>
          </a:p>
          <a:p>
            <a:pPr marL="0" indent="0">
              <a:buNone/>
            </a:pPr>
            <a:endParaRPr lang="en-US" sz="1400" i="1" dirty="0" smtClean="0"/>
          </a:p>
          <a:p>
            <a:pPr marL="0" indent="0">
              <a:buNone/>
            </a:pPr>
            <a:r>
              <a:rPr lang="en-US" sz="1400" i="1" dirty="0" smtClean="0">
                <a:solidFill>
                  <a:srgbClr val="505150"/>
                </a:solidFill>
              </a:rPr>
              <a:t>“ 9.4.1.1 </a:t>
            </a:r>
            <a:r>
              <a:rPr lang="en-US" sz="1400" i="1" dirty="0">
                <a:solidFill>
                  <a:srgbClr val="505150"/>
                </a:solidFill>
              </a:rPr>
              <a:t>New Call per </a:t>
            </a:r>
            <a:r>
              <a:rPr lang="en-US" sz="1400" i="1" dirty="0" smtClean="0">
                <a:solidFill>
                  <a:srgbClr val="505150"/>
                </a:solidFill>
              </a:rPr>
              <a:t>Hand-Off</a:t>
            </a:r>
            <a:endParaRPr lang="en-US" sz="1400" i="1" dirty="0">
              <a:solidFill>
                <a:srgbClr val="505150"/>
              </a:solidFill>
            </a:endParaRPr>
          </a:p>
          <a:p>
            <a:pPr marL="0" indent="0">
              <a:buNone/>
            </a:pPr>
            <a:r>
              <a:rPr lang="en-US" sz="1400" i="1" dirty="0">
                <a:solidFill>
                  <a:srgbClr val="505150"/>
                </a:solidFill>
              </a:rPr>
              <a:t>Every time a handoff is to be implemented, the </a:t>
            </a:r>
            <a:r>
              <a:rPr lang="en-US" sz="1400" i="1" dirty="0" err="1">
                <a:solidFill>
                  <a:srgbClr val="505150"/>
                </a:solidFill>
              </a:rPr>
              <a:t>Call_request</a:t>
            </a:r>
            <a:r>
              <a:rPr lang="en-US" sz="1400" i="1" dirty="0">
                <a:solidFill>
                  <a:srgbClr val="505150"/>
                </a:solidFill>
              </a:rPr>
              <a:t> packet should be</a:t>
            </a:r>
          </a:p>
          <a:p>
            <a:pPr marL="0" indent="0">
              <a:buNone/>
            </a:pPr>
            <a:r>
              <a:rPr lang="en-US" sz="1400" i="1" dirty="0">
                <a:solidFill>
                  <a:srgbClr val="505150"/>
                </a:solidFill>
              </a:rPr>
              <a:t>generated from the aircraft to the VGS and the ground should respond with a</a:t>
            </a:r>
          </a:p>
          <a:p>
            <a:pPr marL="0" indent="0">
              <a:buNone/>
            </a:pPr>
            <a:r>
              <a:rPr lang="en-US" sz="1400" i="1" dirty="0" err="1">
                <a:solidFill>
                  <a:srgbClr val="505150"/>
                </a:solidFill>
              </a:rPr>
              <a:t>Call_confirm</a:t>
            </a:r>
            <a:r>
              <a:rPr lang="en-US" sz="1400" i="1" dirty="0">
                <a:solidFill>
                  <a:srgbClr val="505150"/>
                </a:solidFill>
              </a:rPr>
              <a:t> packet</a:t>
            </a:r>
            <a:r>
              <a:rPr lang="en-US" sz="1400" i="1" dirty="0" smtClean="0">
                <a:solidFill>
                  <a:srgbClr val="505150"/>
                </a:solidFill>
              </a:rPr>
              <a:t>.”</a:t>
            </a:r>
            <a:endParaRPr lang="en-US" sz="1400" i="1" dirty="0" smtClean="0">
              <a:solidFill>
                <a:srgbClr val="505150"/>
              </a:solidFill>
            </a:endParaRPr>
          </a:p>
          <a:p>
            <a:pPr marL="0" indent="0">
              <a:buNone/>
            </a:pPr>
            <a:endParaRPr lang="en-US" sz="2000" dirty="0">
              <a:solidFill>
                <a:srgbClr val="505150"/>
              </a:solidFill>
            </a:endParaRPr>
          </a:p>
          <a:p>
            <a:pPr marL="0" indent="0">
              <a:buNone/>
            </a:pPr>
            <a:r>
              <a:rPr lang="en-US" sz="2000" b="1" u="sng" dirty="0" smtClean="0">
                <a:solidFill>
                  <a:srgbClr val="505150"/>
                </a:solidFill>
              </a:rPr>
              <a:t>Proposal </a:t>
            </a:r>
            <a:r>
              <a:rPr lang="en-US" sz="2000" b="1" u="sng" dirty="0" smtClean="0">
                <a:solidFill>
                  <a:srgbClr val="505150"/>
                </a:solidFill>
              </a:rPr>
              <a:t>2:</a:t>
            </a:r>
            <a:endParaRPr lang="en-US" sz="2000" b="1" u="sng" dirty="0">
              <a:solidFill>
                <a:srgbClr val="505150"/>
              </a:solidFill>
            </a:endParaRPr>
          </a:p>
          <a:p>
            <a:pPr marL="0" indent="0">
              <a:buNone/>
            </a:pPr>
            <a:r>
              <a:rPr lang="en-US" sz="2000" dirty="0" smtClean="0">
                <a:solidFill>
                  <a:srgbClr val="505150"/>
                </a:solidFill>
              </a:rPr>
              <a:t>- </a:t>
            </a:r>
            <a:r>
              <a:rPr lang="en-US" sz="2000" dirty="0">
                <a:solidFill>
                  <a:srgbClr val="505150"/>
                </a:solidFill>
              </a:rPr>
              <a:t>Clarify that </a:t>
            </a:r>
            <a:r>
              <a:rPr lang="en-US" sz="2000" dirty="0" smtClean="0">
                <a:solidFill>
                  <a:srgbClr val="505150"/>
                </a:solidFill>
              </a:rPr>
              <a:t>a new 8208 connection will be established </a:t>
            </a:r>
            <a:r>
              <a:rPr lang="en-US" sz="2000" dirty="0">
                <a:solidFill>
                  <a:srgbClr val="505150"/>
                </a:solidFill>
              </a:rPr>
              <a:t>by the airborne system via a different eligible ground station (if available in the PECT</a:t>
            </a:r>
            <a:r>
              <a:rPr lang="en-US" sz="2000" dirty="0" smtClean="0">
                <a:solidFill>
                  <a:srgbClr val="505150"/>
                </a:solidFill>
              </a:rPr>
              <a:t>), whatever the IDRP status is (maintained or not).</a:t>
            </a:r>
            <a:endParaRPr lang="en-US" sz="2000" dirty="0">
              <a:solidFill>
                <a:srgbClr val="505150"/>
              </a:solidFill>
            </a:endParaRPr>
          </a:p>
          <a:p>
            <a:pPr>
              <a:buFontTx/>
              <a:buChar char="-"/>
            </a:pPr>
            <a:endParaRPr lang="en-US" sz="2000" dirty="0" smtClean="0">
              <a:solidFill>
                <a:srgbClr val="505150"/>
              </a:solidFill>
            </a:endParaRPr>
          </a:p>
          <a:p>
            <a:pPr marL="0" indent="0">
              <a:buNone/>
            </a:pPr>
            <a:endParaRPr lang="en-US" sz="2000" dirty="0">
              <a:solidFill>
                <a:srgbClr val="505150"/>
              </a:solidFill>
            </a:endParaRPr>
          </a:p>
        </p:txBody>
      </p:sp>
    </p:spTree>
    <p:extLst>
      <p:ext uri="{BB962C8B-B14F-4D97-AF65-F5344CB8AC3E}">
        <p14:creationId xmlns:p14="http://schemas.microsoft.com/office/powerpoint/2010/main" val="2086090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119336" y="188640"/>
            <a:ext cx="11249698" cy="881187"/>
          </a:xfrm>
          <a:prstGeom prst="rect">
            <a:avLst/>
          </a:prstGeom>
        </p:spPr>
        <p:txBody>
          <a:bodyPr/>
          <a:lstStyle>
            <a:lvl1pPr algn="l" defTabSz="1042962" rtl="0" eaLnBrk="1" fontAlgn="base" hangingPunct="1">
              <a:lnSpc>
                <a:spcPct val="110000"/>
              </a:lnSpc>
              <a:spcBef>
                <a:spcPct val="0"/>
              </a:spcBef>
              <a:spcAft>
                <a:spcPct val="0"/>
              </a:spcAft>
              <a:defRPr sz="2500">
                <a:solidFill>
                  <a:schemeClr val="tx2"/>
                </a:solidFill>
                <a:latin typeface="+mj-lt"/>
                <a:ea typeface="+mj-ea"/>
                <a:cs typeface="+mj-cs"/>
              </a:defRPr>
            </a:lvl1pPr>
            <a:lvl2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188"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376"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565"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753" algn="l" defTabSz="1042962"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a:lstStyle>
          <a:p>
            <a:r>
              <a:rPr lang="fr-FR" b="1" kern="0" dirty="0"/>
              <a:t>GSIF change management (section 2.1.6</a:t>
            </a:r>
            <a:r>
              <a:rPr lang="fr-FR" b="1" kern="0" dirty="0" smtClean="0"/>
              <a:t>) – </a:t>
            </a:r>
            <a:r>
              <a:rPr lang="fr-FR" b="1" kern="0" dirty="0" err="1" smtClean="0"/>
              <a:t>Expected</a:t>
            </a:r>
            <a:r>
              <a:rPr lang="fr-FR" b="1" kern="0" dirty="0" smtClean="0"/>
              <a:t> 8208 exchanges</a:t>
            </a:r>
            <a:endParaRPr lang="en-US" b="1" kern="0" dirty="0"/>
          </a:p>
        </p:txBody>
      </p:sp>
      <p:sp>
        <p:nvSpPr>
          <p:cNvPr id="5" name="Espace réservé du contenu 2"/>
          <p:cNvSpPr txBox="1">
            <a:spLocks/>
          </p:cNvSpPr>
          <p:nvPr/>
        </p:nvSpPr>
        <p:spPr>
          <a:xfrm>
            <a:off x="335360" y="980728"/>
            <a:ext cx="11646861" cy="5472608"/>
          </a:xfrm>
          <a:prstGeom prst="rect">
            <a:avLst/>
          </a:prstGeom>
        </p:spPr>
        <p:txBody>
          <a:bodyPr/>
          <a:lstStyle>
            <a:lvl1pPr marL="176400" indent="-176400" algn="l" defTabSz="1042962" rtl="0" eaLnBrk="1" fontAlgn="base" hangingPunct="1">
              <a:lnSpc>
                <a:spcPct val="115000"/>
              </a:lnSpc>
              <a:spcBef>
                <a:spcPct val="0"/>
              </a:spcBef>
              <a:spcAft>
                <a:spcPct val="0"/>
              </a:spcAft>
              <a:buFont typeface="Arial" panose="020B0604020202020204" pitchFamily="34" charset="0"/>
              <a:buChar char="•"/>
              <a:defRPr sz="1500">
                <a:solidFill>
                  <a:schemeClr val="tx1">
                    <a:lumMod val="65000"/>
                    <a:lumOff val="35000"/>
                  </a:schemeClr>
                </a:solidFill>
                <a:latin typeface="+mn-lt"/>
                <a:ea typeface="+mn-ea"/>
                <a:cs typeface="+mn-cs"/>
              </a:defRPr>
            </a:lvl1pPr>
            <a:lvl2pPr marL="363600" indent="-190800" algn="l" defTabSz="1042962" rtl="0" eaLnBrk="1" fontAlgn="base" hangingPunct="1">
              <a:lnSpc>
                <a:spcPct val="115000"/>
              </a:lnSpc>
              <a:spcBef>
                <a:spcPct val="0"/>
              </a:spcBef>
              <a:spcAft>
                <a:spcPct val="0"/>
              </a:spcAft>
              <a:buFont typeface="Symbol" panose="05050102010706020507" pitchFamily="18" charset="2"/>
              <a:buChar char="-"/>
              <a:defRPr sz="1500">
                <a:solidFill>
                  <a:schemeClr val="tx1">
                    <a:lumMod val="65000"/>
                    <a:lumOff val="35000"/>
                  </a:schemeClr>
                </a:solidFill>
                <a:latin typeface="+mn-lt"/>
                <a:cs typeface="+mn-cs"/>
              </a:defRPr>
            </a:lvl2pPr>
            <a:lvl3pPr marL="543600" indent="-172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3pPr>
            <a:lvl4pPr marL="712800" indent="-180971"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4pPr>
            <a:lvl5pPr marL="903600" indent="-190800" algn="l" defTabSz="1042962" rtl="0" eaLnBrk="1" fontAlgn="base" hangingPunct="1">
              <a:lnSpc>
                <a:spcPct val="115000"/>
              </a:lnSpc>
              <a:spcBef>
                <a:spcPct val="0"/>
              </a:spcBef>
              <a:spcAft>
                <a:spcPct val="0"/>
              </a:spcAft>
              <a:buFont typeface="Arial" pitchFamily="34" charset="0"/>
              <a:buChar char="–"/>
              <a:defRPr sz="1500">
                <a:solidFill>
                  <a:schemeClr val="tx1">
                    <a:lumMod val="65000"/>
                    <a:lumOff val="35000"/>
                  </a:schemeClr>
                </a:solidFill>
                <a:latin typeface="+mn-lt"/>
                <a:cs typeface="+mn-cs"/>
              </a:defRPr>
            </a:lvl5pPr>
            <a:lvl6pPr marL="1177895"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083"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271"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459" indent="-180971" algn="l" defTabSz="1042962"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pPr marL="0" indent="0">
              <a:buNone/>
            </a:pPr>
            <a:r>
              <a:rPr lang="en-US" sz="2000" u="sng" dirty="0" smtClean="0">
                <a:solidFill>
                  <a:srgbClr val="505150"/>
                </a:solidFill>
              </a:rPr>
              <a:t>Expected 8208 exchanges, if no other ATN capable VGS is available in the PECT, and an AOA link is maintained with the VGS:</a:t>
            </a:r>
          </a:p>
          <a:p>
            <a:pPr marL="0" indent="0">
              <a:buNone/>
            </a:pPr>
            <a:endParaRPr lang="en-US" sz="2000" dirty="0" smtClean="0">
              <a:solidFill>
                <a:srgbClr val="505150"/>
              </a:solidFill>
            </a:endParaRPr>
          </a:p>
          <a:p>
            <a:pPr>
              <a:buFontTx/>
              <a:buChar char="-"/>
            </a:pPr>
            <a:r>
              <a:rPr lang="en-US" sz="2000" dirty="0" smtClean="0">
                <a:solidFill>
                  <a:srgbClr val="505150"/>
                </a:solidFill>
              </a:rPr>
              <a:t>It may happen that no other VGS in the PECT advertises ATN. In that case, the airborne system may remain connected on the current VGS, to maintain the AOA link. </a:t>
            </a:r>
            <a:r>
              <a:rPr lang="en-US" sz="2000" b="1" dirty="0" smtClean="0">
                <a:solidFill>
                  <a:srgbClr val="505150"/>
                </a:solidFill>
              </a:rPr>
              <a:t>If ATN capability comes back</a:t>
            </a:r>
            <a:r>
              <a:rPr lang="en-US" sz="2000" dirty="0" smtClean="0">
                <a:solidFill>
                  <a:srgbClr val="505150"/>
                </a:solidFill>
              </a:rPr>
              <a:t> in the GSIF, is it needed to establish a new 8208 connection (no CMD-LE, nor CMD-HO is exchanged in this situation)?</a:t>
            </a:r>
          </a:p>
          <a:p>
            <a:pPr marL="0" indent="0">
              <a:buNone/>
            </a:pPr>
            <a:endParaRPr lang="en-US" sz="2000" dirty="0" smtClean="0">
              <a:solidFill>
                <a:srgbClr val="505150"/>
              </a:solidFill>
            </a:endParaRPr>
          </a:p>
          <a:p>
            <a:pPr marL="0" indent="0">
              <a:buNone/>
            </a:pPr>
            <a:r>
              <a:rPr lang="en-US" sz="2000" b="1" u="sng" dirty="0" smtClean="0">
                <a:solidFill>
                  <a:srgbClr val="505150"/>
                </a:solidFill>
              </a:rPr>
              <a:t>Proposal 3 (if proposal 1 is agreed):</a:t>
            </a:r>
            <a:endParaRPr lang="en-US" sz="2000" b="1" u="sng" dirty="0">
              <a:solidFill>
                <a:srgbClr val="505150"/>
              </a:solidFill>
            </a:endParaRPr>
          </a:p>
          <a:p>
            <a:pPr>
              <a:buFontTx/>
              <a:buChar char="-"/>
            </a:pPr>
            <a:r>
              <a:rPr lang="en-US" sz="2000" dirty="0" smtClean="0">
                <a:solidFill>
                  <a:srgbClr val="505150"/>
                </a:solidFill>
              </a:rPr>
              <a:t>Clarify </a:t>
            </a:r>
            <a:r>
              <a:rPr lang="en-US" sz="2000" dirty="0" smtClean="0">
                <a:solidFill>
                  <a:srgbClr val="505150"/>
                </a:solidFill>
              </a:rPr>
              <a:t>tha</a:t>
            </a:r>
            <a:r>
              <a:rPr lang="en-US" sz="2000" dirty="0" smtClean="0">
                <a:solidFill>
                  <a:srgbClr val="505150"/>
                </a:solidFill>
              </a:rPr>
              <a:t>t </a:t>
            </a:r>
            <a:r>
              <a:rPr lang="en-US" sz="2000" dirty="0" smtClean="0">
                <a:solidFill>
                  <a:srgbClr val="505150"/>
                </a:solidFill>
              </a:rPr>
              <a:t>when </a:t>
            </a:r>
            <a:r>
              <a:rPr lang="en-US" sz="2000" dirty="0" smtClean="0">
                <a:solidFill>
                  <a:srgbClr val="505150"/>
                </a:solidFill>
              </a:rPr>
              <a:t>ATN becomes available via a ground station an airborne system is already connected with, in AOA mode, a </a:t>
            </a:r>
            <a:r>
              <a:rPr lang="en-US" sz="2000" dirty="0">
                <a:solidFill>
                  <a:srgbClr val="505150"/>
                </a:solidFill>
              </a:rPr>
              <a:t>new 8208 connection will be </a:t>
            </a:r>
            <a:r>
              <a:rPr lang="en-US" sz="2000" dirty="0" smtClean="0">
                <a:solidFill>
                  <a:srgbClr val="505150"/>
                </a:solidFill>
              </a:rPr>
              <a:t>established </a:t>
            </a:r>
            <a:r>
              <a:rPr lang="en-US" sz="2000" dirty="0">
                <a:solidFill>
                  <a:srgbClr val="505150"/>
                </a:solidFill>
              </a:rPr>
              <a:t>by the airborne </a:t>
            </a:r>
            <a:r>
              <a:rPr lang="en-US" sz="2000" dirty="0" smtClean="0">
                <a:solidFill>
                  <a:srgbClr val="505150"/>
                </a:solidFill>
              </a:rPr>
              <a:t>system</a:t>
            </a:r>
          </a:p>
          <a:p>
            <a:pPr>
              <a:buFontTx/>
              <a:buChar char="-"/>
            </a:pPr>
            <a:endParaRPr lang="en-US" sz="2000" dirty="0">
              <a:solidFill>
                <a:srgbClr val="505150"/>
              </a:solidFill>
            </a:endParaRPr>
          </a:p>
          <a:p>
            <a:pPr>
              <a:buFontTx/>
              <a:buChar char="-"/>
            </a:pPr>
            <a:endParaRPr lang="en-US" sz="2000" dirty="0" smtClean="0">
              <a:solidFill>
                <a:srgbClr val="505150"/>
              </a:solidFill>
            </a:endParaRPr>
          </a:p>
          <a:p>
            <a:pPr marL="0" indent="0">
              <a:buNone/>
            </a:pPr>
            <a:r>
              <a:rPr lang="en-US" sz="2000" dirty="0" smtClean="0">
                <a:solidFill>
                  <a:srgbClr val="505150"/>
                </a:solidFill>
              </a:rPr>
              <a:t>Note: it is considered that if no other VGS is ATN capable and eligible in the PECT, in any case IDRP cannot be maintained</a:t>
            </a:r>
          </a:p>
          <a:p>
            <a:pPr marL="0" indent="0">
              <a:buNone/>
            </a:pPr>
            <a:endParaRPr lang="en-US" sz="2000" dirty="0" smtClean="0">
              <a:solidFill>
                <a:srgbClr val="505150"/>
              </a:solidFill>
            </a:endParaRPr>
          </a:p>
          <a:p>
            <a:pPr marL="0" indent="0">
              <a:buNone/>
            </a:pPr>
            <a:endParaRPr lang="en-US" sz="2000" dirty="0" smtClean="0">
              <a:solidFill>
                <a:srgbClr val="505150"/>
              </a:solidFill>
            </a:endParaRPr>
          </a:p>
          <a:p>
            <a:pPr marL="0" indent="0">
              <a:buNone/>
            </a:pPr>
            <a:endParaRPr lang="en-US" sz="2000" dirty="0" smtClean="0">
              <a:solidFill>
                <a:srgbClr val="505150"/>
              </a:solidFill>
            </a:endParaRPr>
          </a:p>
          <a:p>
            <a:pPr marL="0" indent="0">
              <a:buNone/>
            </a:pPr>
            <a:endParaRPr lang="en-US" sz="2000" u="sng" dirty="0">
              <a:solidFill>
                <a:srgbClr val="505150"/>
              </a:solidFill>
            </a:endParaRPr>
          </a:p>
        </p:txBody>
      </p:sp>
    </p:spTree>
    <p:extLst>
      <p:ext uri="{BB962C8B-B14F-4D97-AF65-F5344CB8AC3E}">
        <p14:creationId xmlns:p14="http://schemas.microsoft.com/office/powerpoint/2010/main" val="46321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smtClean="0"/>
              <a:t>Thank you</a:t>
            </a:r>
            <a:endParaRPr lang="en-GB" dirty="0"/>
          </a:p>
        </p:txBody>
      </p:sp>
      <p:sp>
        <p:nvSpPr>
          <p:cNvPr id="3" name="Text Placeholder 2"/>
          <p:cNvSpPr>
            <a:spLocks noGrp="1"/>
          </p:cNvSpPr>
          <p:nvPr>
            <p:ph type="body" sz="quarter" idx="15"/>
          </p:nvPr>
        </p:nvSpPr>
        <p:spPr>
          <a:xfrm>
            <a:off x="469900" y="6021288"/>
            <a:ext cx="9226500" cy="660835"/>
          </a:xfrm>
        </p:spPr>
        <p:txBody>
          <a:bodyPr/>
          <a:lstStyle/>
          <a:p>
            <a:r>
              <a:rPr lang="en-GB" dirty="0"/>
              <a:t>© Airbus S.A.S. All rights reserved. Confidential and proprietary document. This document and all information contained herein is the sole property of AIRBUS. No intellectual property rights are granted by the delivery of this document or the disclosure of its content. This document shall not be reproduced or disclosed to a third party without the express written consent of AIRBUS S.A.S. This document and its content shall not be used for any purpose other than that for which it is supplied. The statements made herein do not constitute an offer. They are based on the mentioned assumptions and are expressed in good faith. Where the supporting grounds for these statements are not shown, AIRBUS S.A.S. will be pleased to explain the basis thereof.</a:t>
            </a:r>
            <a:br>
              <a:rPr lang="en-GB" dirty="0"/>
            </a:br>
            <a:r>
              <a:rPr lang="en-GB" dirty="0"/>
              <a:t>AIRBUS, its logo, A300, A310, A318, A319, A320, A321, A330, A340, A350, A380, A400M are registered trademarks.</a:t>
            </a:r>
          </a:p>
          <a:p>
            <a:endParaRPr lang="en-GB" dirty="0"/>
          </a:p>
        </p:txBody>
      </p:sp>
    </p:spTree>
    <p:extLst>
      <p:ext uri="{BB962C8B-B14F-4D97-AF65-F5344CB8AC3E}">
        <p14:creationId xmlns:p14="http://schemas.microsoft.com/office/powerpoint/2010/main" val="39980225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landscape 16:9">
  <a:themeElements>
    <a:clrScheme name="Airbus colour theme">
      <a:dk1>
        <a:srgbClr val="000000"/>
      </a:dk1>
      <a:lt1>
        <a:srgbClr val="FFFFFF"/>
      </a:lt1>
      <a:dk2>
        <a:srgbClr val="00205B"/>
      </a:dk2>
      <a:lt2>
        <a:srgbClr val="005587"/>
      </a:lt2>
      <a:accent1>
        <a:srgbClr val="0085AD"/>
      </a:accent1>
      <a:accent2>
        <a:srgbClr val="B7C9D3"/>
      </a:accent2>
      <a:accent3>
        <a:srgbClr val="84BD00"/>
      </a:accent3>
      <a:accent4>
        <a:srgbClr val="E4002B"/>
      </a:accent4>
      <a:accent5>
        <a:srgbClr val="FE5000"/>
      </a:accent5>
      <a:accent6>
        <a:srgbClr val="A51890"/>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rbus PowerPoint template 16_9 - Corporate.potx" id="{C9D5E70E-C0AA-44F6-8017-1C0C958243CE}" vid="{E433F278-3389-4A0A-8CA5-129D055F329A}"/>
    </a:ext>
  </a:extLst>
</a:theme>
</file>

<file path=ppt/theme/theme2.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Airbus169</Template>
  <TotalTime>0</TotalTime>
  <Words>928</Words>
  <Application>Microsoft Office PowerPoint</Application>
  <PresentationFormat>Grand écran</PresentationFormat>
  <Paragraphs>54</Paragraphs>
  <Slides>6</Slides>
  <Notes>4</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1</vt:i4>
      </vt:variant>
      <vt:variant>
        <vt:lpstr>Titres des diapositives</vt:lpstr>
      </vt:variant>
      <vt:variant>
        <vt:i4>6</vt:i4>
      </vt:variant>
    </vt:vector>
  </HeadingPairs>
  <TitlesOfParts>
    <vt:vector size="10" baseType="lpstr">
      <vt:lpstr>Arial</vt:lpstr>
      <vt:lpstr>Symbol</vt:lpstr>
      <vt:lpstr>landscape 16:9</vt:lpstr>
      <vt:lpstr>think-cell Slide</vt:lpstr>
      <vt:lpstr> Ground Companion Comments  - 8208 exchanges / GSIF dynamic change</vt:lpstr>
      <vt:lpstr>Présentation PowerPoint</vt:lpstr>
      <vt:lpstr>Présentation PowerPoint</vt:lpstr>
      <vt:lpstr>Présentation PowerPoint</vt:lpstr>
      <vt:lpstr>Présentation PowerPoint</vt:lpstr>
      <vt:lpstr>Présentation PowerPoint</vt:lpstr>
    </vt:vector>
  </TitlesOfParts>
  <Company>Airbus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ACARS transmission for SA A/C</dc:title>
  <dc:creator>FUENTES-AGUILAR, David</dc:creator>
  <cp:lastModifiedBy>EMBERGER, LUC</cp:lastModifiedBy>
  <cp:revision>456</cp:revision>
  <cp:lastPrinted>2018-11-23T13:13:59Z</cp:lastPrinted>
  <dcterms:created xsi:type="dcterms:W3CDTF">2017-11-10T08:51:25Z</dcterms:created>
  <dcterms:modified xsi:type="dcterms:W3CDTF">2020-07-02T12:52:47Z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-1108869133</vt:i4>
  </property>
  <property fmtid="{D5CDD505-2E9C-101B-9397-08002B2CF9AE}" pid="4" name="_EmailSubject">
    <vt:lpwstr>Requirements for Orange / SITAOnAir 8208 proposal / Connectionless / Channel Utilization _ Part 2</vt:lpwstr>
  </property>
  <property fmtid="{D5CDD505-2E9C-101B-9397-08002B2CF9AE}" pid="5" name="_AuthorEmail">
    <vt:lpwstr>luc.emberger@airbus.com</vt:lpwstr>
  </property>
  <property fmtid="{D5CDD505-2E9C-101B-9397-08002B2CF9AE}" pid="6" name="_AuthorEmailDisplayName">
    <vt:lpwstr>EMBERGER, LUC</vt:lpwstr>
  </property>
</Properties>
</file>