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94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2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5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18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13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8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71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62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3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55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55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07D0D-76FB-438A-9A98-EA354DA7F7C3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6A24D-9E9E-479C-B160-FE821D9B0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00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ICAO – RTCA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Busy – Idle detection levels</a:t>
            </a:r>
          </a:p>
        </p:txBody>
      </p:sp>
    </p:spTree>
    <p:extLst>
      <p:ext uri="{BB962C8B-B14F-4D97-AF65-F5344CB8AC3E}">
        <p14:creationId xmlns:p14="http://schemas.microsoft.com/office/powerpoint/2010/main" val="222368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5775" y="5647551"/>
            <a:ext cx="3338512" cy="700861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77025" y="1090864"/>
            <a:ext cx="5333023" cy="28369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78505" y="529389"/>
            <a:ext cx="1584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ICAO Doc 9776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73454" y="545432"/>
            <a:ext cx="156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RTCA DO-224C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956" y="946484"/>
            <a:ext cx="4041335" cy="499811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90675" y="4238625"/>
            <a:ext cx="4031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Values are assumed to be at the antenna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934325" y="5848350"/>
            <a:ext cx="3762375" cy="504825"/>
          </a:xfrm>
          <a:prstGeom prst="roundRect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4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5698" y="1888957"/>
            <a:ext cx="3543300" cy="2324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72339" y="2509587"/>
            <a:ext cx="2807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    ICAO   &lt;-&gt;        RTCA</a:t>
            </a:r>
          </a:p>
          <a:p>
            <a:r>
              <a:rPr lang="en-GB" dirty="0"/>
              <a:t>-87 </a:t>
            </a:r>
            <a:r>
              <a:rPr lang="en-GB" dirty="0" err="1"/>
              <a:t>dBm</a:t>
            </a:r>
            <a:r>
              <a:rPr lang="en-GB" dirty="0"/>
              <a:t>  &lt;-&gt; 95 </a:t>
            </a:r>
            <a:r>
              <a:rPr lang="en-GB" dirty="0" err="1"/>
              <a:t>dBm</a:t>
            </a:r>
            <a:r>
              <a:rPr lang="en-GB" dirty="0"/>
              <a:t> +-2dB</a:t>
            </a:r>
          </a:p>
          <a:p>
            <a:r>
              <a:rPr lang="en-GB" dirty="0"/>
              <a:t>-90 </a:t>
            </a:r>
            <a:r>
              <a:rPr lang="en-GB" dirty="0" err="1"/>
              <a:t>dBm</a:t>
            </a:r>
            <a:r>
              <a:rPr lang="en-GB" dirty="0"/>
              <a:t>  &lt;-&gt; 98 </a:t>
            </a:r>
            <a:r>
              <a:rPr lang="en-GB" dirty="0" err="1"/>
              <a:t>dBm</a:t>
            </a:r>
            <a:r>
              <a:rPr lang="en-GB" dirty="0"/>
              <a:t> +-2dB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01528" y="2931193"/>
            <a:ext cx="144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</a:t>
            </a:r>
            <a:r>
              <a:rPr lang="en-GB" dirty="0"/>
              <a:t>=8dB +- 2dB</a:t>
            </a:r>
          </a:p>
        </p:txBody>
      </p:sp>
      <p:sp>
        <p:nvSpPr>
          <p:cNvPr id="7" name="Left Brace 6"/>
          <p:cNvSpPr/>
          <p:nvPr/>
        </p:nvSpPr>
        <p:spPr>
          <a:xfrm>
            <a:off x="7715250" y="2981826"/>
            <a:ext cx="84221" cy="272716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838825" y="3124200"/>
            <a:ext cx="16764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67475" y="2828925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 dB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49704" y="1602707"/>
            <a:ext cx="156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RTCA DO-224C</a:t>
            </a:r>
          </a:p>
        </p:txBody>
      </p:sp>
      <p:sp>
        <p:nvSpPr>
          <p:cNvPr id="12" name="Left Brace 11"/>
          <p:cNvSpPr/>
          <p:nvPr/>
        </p:nvSpPr>
        <p:spPr>
          <a:xfrm flipH="1">
            <a:off x="3979945" y="2924675"/>
            <a:ext cx="87229" cy="399549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Left Brace 12"/>
          <p:cNvSpPr/>
          <p:nvPr/>
        </p:nvSpPr>
        <p:spPr>
          <a:xfrm rot="5400000" flipH="1">
            <a:off x="5804734" y="1994734"/>
            <a:ext cx="200778" cy="3220203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638675" y="3810000"/>
            <a:ext cx="2688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A/C cable + antenna losses</a:t>
            </a:r>
          </a:p>
        </p:txBody>
      </p:sp>
    </p:spTree>
    <p:extLst>
      <p:ext uri="{BB962C8B-B14F-4D97-AF65-F5344CB8AC3E}">
        <p14:creationId xmlns:p14="http://schemas.microsoft.com/office/powerpoint/2010/main" val="297456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57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ICAO – RTCA</vt:lpstr>
      <vt:lpstr>PowerPoint Presentation</vt:lpstr>
      <vt:lpstr>PowerPoint Presentation</vt:lpstr>
    </vt:vector>
  </TitlesOfParts>
  <Company>EUROCONTROL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ICAO – RTCA</dc:title>
  <dc:creator>VISEE Christophe</dc:creator>
  <cp:lastModifiedBy>Jose Godoy</cp:lastModifiedBy>
  <cp:revision>6</cp:revision>
  <dcterms:created xsi:type="dcterms:W3CDTF">2020-07-10T13:10:01Z</dcterms:created>
  <dcterms:modified xsi:type="dcterms:W3CDTF">2020-07-10T13:31:11Z</dcterms:modified>
</cp:coreProperties>
</file>