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3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2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044996\Documents\CUSTOMER\SWA\2019\CMU%20trace\N7860-jan21\CU-MAC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CU and MAC Delay, KMCO, 17 Jan 2019,1639-1705z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scatterChart>
        <c:scatterStyle val="smoothMarker"/>
        <c:varyColors val="0"/>
        <c:ser>
          <c:idx val="1"/>
          <c:order val="0"/>
          <c:tx>
            <c:v>CU</c:v>
          </c:tx>
          <c:marker>
            <c:symbol val="none"/>
          </c:marker>
          <c:xVal>
            <c:numRef>
              <c:f>Sheet1!$E$20240:$E$21100</c:f>
              <c:numCache>
                <c:formatCode>0</c:formatCode>
                <c:ptCount val="861"/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7</c:v>
                </c:pt>
                <c:pt idx="9">
                  <c:v>8</c:v>
                </c:pt>
                <c:pt idx="10">
                  <c:v>8.9</c:v>
                </c:pt>
                <c:pt idx="11">
                  <c:v>9</c:v>
                </c:pt>
                <c:pt idx="12">
                  <c:v>10</c:v>
                </c:pt>
                <c:pt idx="13">
                  <c:v>11</c:v>
                </c:pt>
                <c:pt idx="14">
                  <c:v>12</c:v>
                </c:pt>
                <c:pt idx="15">
                  <c:v>12.4</c:v>
                </c:pt>
                <c:pt idx="16">
                  <c:v>13</c:v>
                </c:pt>
                <c:pt idx="17">
                  <c:v>14</c:v>
                </c:pt>
                <c:pt idx="18">
                  <c:v>14.7</c:v>
                </c:pt>
                <c:pt idx="19">
                  <c:v>15</c:v>
                </c:pt>
                <c:pt idx="20">
                  <c:v>16.7</c:v>
                </c:pt>
                <c:pt idx="21">
                  <c:v>17</c:v>
                </c:pt>
                <c:pt idx="22">
                  <c:v>18</c:v>
                </c:pt>
                <c:pt idx="23">
                  <c:v>19</c:v>
                </c:pt>
                <c:pt idx="24">
                  <c:v>20</c:v>
                </c:pt>
                <c:pt idx="25">
                  <c:v>22</c:v>
                </c:pt>
                <c:pt idx="26">
                  <c:v>23</c:v>
                </c:pt>
                <c:pt idx="27">
                  <c:v>24</c:v>
                </c:pt>
                <c:pt idx="28">
                  <c:v>25</c:v>
                </c:pt>
                <c:pt idx="29">
                  <c:v>26</c:v>
                </c:pt>
                <c:pt idx="30">
                  <c:v>27</c:v>
                </c:pt>
                <c:pt idx="31">
                  <c:v>28</c:v>
                </c:pt>
                <c:pt idx="32">
                  <c:v>29</c:v>
                </c:pt>
                <c:pt idx="33">
                  <c:v>30</c:v>
                </c:pt>
                <c:pt idx="34">
                  <c:v>31</c:v>
                </c:pt>
                <c:pt idx="35">
                  <c:v>32</c:v>
                </c:pt>
                <c:pt idx="36">
                  <c:v>33</c:v>
                </c:pt>
                <c:pt idx="37">
                  <c:v>34</c:v>
                </c:pt>
                <c:pt idx="38">
                  <c:v>36</c:v>
                </c:pt>
                <c:pt idx="39">
                  <c:v>37</c:v>
                </c:pt>
                <c:pt idx="40">
                  <c:v>38</c:v>
                </c:pt>
                <c:pt idx="41">
                  <c:v>39</c:v>
                </c:pt>
                <c:pt idx="42">
                  <c:v>40</c:v>
                </c:pt>
                <c:pt idx="43">
                  <c:v>41</c:v>
                </c:pt>
                <c:pt idx="44">
                  <c:v>42</c:v>
                </c:pt>
                <c:pt idx="45">
                  <c:v>43</c:v>
                </c:pt>
                <c:pt idx="46">
                  <c:v>44</c:v>
                </c:pt>
                <c:pt idx="47">
                  <c:v>45</c:v>
                </c:pt>
                <c:pt idx="48">
                  <c:v>46</c:v>
                </c:pt>
                <c:pt idx="49">
                  <c:v>46.1</c:v>
                </c:pt>
                <c:pt idx="50">
                  <c:v>51.7</c:v>
                </c:pt>
                <c:pt idx="51">
                  <c:v>55</c:v>
                </c:pt>
                <c:pt idx="52">
                  <c:v>56</c:v>
                </c:pt>
                <c:pt idx="53">
                  <c:v>57.4</c:v>
                </c:pt>
                <c:pt idx="54">
                  <c:v>59</c:v>
                </c:pt>
                <c:pt idx="55">
                  <c:v>60</c:v>
                </c:pt>
                <c:pt idx="56">
                  <c:v>62.3</c:v>
                </c:pt>
                <c:pt idx="57">
                  <c:v>65.7</c:v>
                </c:pt>
                <c:pt idx="58">
                  <c:v>69</c:v>
                </c:pt>
                <c:pt idx="59">
                  <c:v>72.5</c:v>
                </c:pt>
                <c:pt idx="60">
                  <c:v>75.8</c:v>
                </c:pt>
                <c:pt idx="61">
                  <c:v>79.099999999999994</c:v>
                </c:pt>
                <c:pt idx="62">
                  <c:v>104</c:v>
                </c:pt>
                <c:pt idx="63">
                  <c:v>105</c:v>
                </c:pt>
                <c:pt idx="64">
                  <c:v>106</c:v>
                </c:pt>
                <c:pt idx="65">
                  <c:v>107</c:v>
                </c:pt>
                <c:pt idx="66">
                  <c:v>107.3</c:v>
                </c:pt>
                <c:pt idx="67">
                  <c:v>113.1</c:v>
                </c:pt>
                <c:pt idx="68">
                  <c:v>113.19999999999999</c:v>
                </c:pt>
                <c:pt idx="69">
                  <c:v>113.29999999999998</c:v>
                </c:pt>
                <c:pt idx="70">
                  <c:v>113.99999999999999</c:v>
                </c:pt>
                <c:pt idx="71">
                  <c:v>114.99999999999999</c:v>
                </c:pt>
                <c:pt idx="72">
                  <c:v>117.19999999999999</c:v>
                </c:pt>
                <c:pt idx="73">
                  <c:v>119.99999999999999</c:v>
                </c:pt>
                <c:pt idx="74">
                  <c:v>120.49999999999999</c:v>
                </c:pt>
                <c:pt idx="75">
                  <c:v>120.99999999999999</c:v>
                </c:pt>
                <c:pt idx="76">
                  <c:v>121.99999999999999</c:v>
                </c:pt>
                <c:pt idx="77">
                  <c:v>122.29999999999998</c:v>
                </c:pt>
                <c:pt idx="78">
                  <c:v>122.39999999999998</c:v>
                </c:pt>
                <c:pt idx="79">
                  <c:v>122.99999999999997</c:v>
                </c:pt>
                <c:pt idx="80">
                  <c:v>123.99999999999997</c:v>
                </c:pt>
                <c:pt idx="81">
                  <c:v>124.29999999999997</c:v>
                </c:pt>
                <c:pt idx="82">
                  <c:v>124.79999999999997</c:v>
                </c:pt>
                <c:pt idx="83">
                  <c:v>124.99999999999997</c:v>
                </c:pt>
                <c:pt idx="84">
                  <c:v>125.99999999999997</c:v>
                </c:pt>
                <c:pt idx="85">
                  <c:v>126.99999999999997</c:v>
                </c:pt>
                <c:pt idx="86">
                  <c:v>129.49999999999997</c:v>
                </c:pt>
                <c:pt idx="87">
                  <c:v>131.99999999999997</c:v>
                </c:pt>
                <c:pt idx="88">
                  <c:v>132.79999999999998</c:v>
                </c:pt>
                <c:pt idx="89">
                  <c:v>132.99999999999997</c:v>
                </c:pt>
                <c:pt idx="90">
                  <c:v>135.99999999999997</c:v>
                </c:pt>
                <c:pt idx="91">
                  <c:v>136.09999999999997</c:v>
                </c:pt>
                <c:pt idx="92">
                  <c:v>136.99999999999997</c:v>
                </c:pt>
                <c:pt idx="93">
                  <c:v>138.99999999999997</c:v>
                </c:pt>
                <c:pt idx="94">
                  <c:v>139.39999999999998</c:v>
                </c:pt>
                <c:pt idx="95">
                  <c:v>140.99999999999997</c:v>
                </c:pt>
                <c:pt idx="96">
                  <c:v>141.99999999999997</c:v>
                </c:pt>
                <c:pt idx="97">
                  <c:v>142.69999999999996</c:v>
                </c:pt>
                <c:pt idx="98">
                  <c:v>143.99999999999997</c:v>
                </c:pt>
                <c:pt idx="99">
                  <c:v>144.99999999999997</c:v>
                </c:pt>
                <c:pt idx="100">
                  <c:v>145.99999999999997</c:v>
                </c:pt>
                <c:pt idx="101">
                  <c:v>146.89999999999998</c:v>
                </c:pt>
                <c:pt idx="102">
                  <c:v>146.99999999999997</c:v>
                </c:pt>
                <c:pt idx="103">
                  <c:v>147.09999999999997</c:v>
                </c:pt>
                <c:pt idx="104">
                  <c:v>147.99999999999997</c:v>
                </c:pt>
                <c:pt idx="105">
                  <c:v>148.99999999999997</c:v>
                </c:pt>
                <c:pt idx="106">
                  <c:v>149.99999999999997</c:v>
                </c:pt>
                <c:pt idx="107">
                  <c:v>150.99999999999997</c:v>
                </c:pt>
                <c:pt idx="108">
                  <c:v>151.29999999999998</c:v>
                </c:pt>
                <c:pt idx="109">
                  <c:v>152.99999999999997</c:v>
                </c:pt>
                <c:pt idx="110">
                  <c:v>153.99999999999997</c:v>
                </c:pt>
                <c:pt idx="111">
                  <c:v>154.59999999999997</c:v>
                </c:pt>
                <c:pt idx="112">
                  <c:v>155.99999999999997</c:v>
                </c:pt>
                <c:pt idx="113">
                  <c:v>156.99999999999997</c:v>
                </c:pt>
                <c:pt idx="114">
                  <c:v>157.89999999999998</c:v>
                </c:pt>
                <c:pt idx="115">
                  <c:v>161.19999999999999</c:v>
                </c:pt>
                <c:pt idx="116">
                  <c:v>164</c:v>
                </c:pt>
                <c:pt idx="117">
                  <c:v>164.1</c:v>
                </c:pt>
                <c:pt idx="118">
                  <c:v>165</c:v>
                </c:pt>
                <c:pt idx="119">
                  <c:v>166</c:v>
                </c:pt>
                <c:pt idx="120">
                  <c:v>168.2</c:v>
                </c:pt>
                <c:pt idx="121">
                  <c:v>171.6</c:v>
                </c:pt>
                <c:pt idx="122">
                  <c:v>174.9</c:v>
                </c:pt>
                <c:pt idx="123">
                  <c:v>175</c:v>
                </c:pt>
                <c:pt idx="124">
                  <c:v>176</c:v>
                </c:pt>
                <c:pt idx="125">
                  <c:v>178.2</c:v>
                </c:pt>
                <c:pt idx="126">
                  <c:v>181.5</c:v>
                </c:pt>
                <c:pt idx="127">
                  <c:v>182</c:v>
                </c:pt>
                <c:pt idx="128">
                  <c:v>183</c:v>
                </c:pt>
                <c:pt idx="129">
                  <c:v>184.8</c:v>
                </c:pt>
                <c:pt idx="130">
                  <c:v>186</c:v>
                </c:pt>
                <c:pt idx="131">
                  <c:v>187</c:v>
                </c:pt>
                <c:pt idx="132">
                  <c:v>188</c:v>
                </c:pt>
                <c:pt idx="133">
                  <c:v>189</c:v>
                </c:pt>
                <c:pt idx="134">
                  <c:v>195</c:v>
                </c:pt>
                <c:pt idx="135">
                  <c:v>196</c:v>
                </c:pt>
                <c:pt idx="136">
                  <c:v>197</c:v>
                </c:pt>
                <c:pt idx="137">
                  <c:v>202</c:v>
                </c:pt>
                <c:pt idx="138">
                  <c:v>203</c:v>
                </c:pt>
                <c:pt idx="139">
                  <c:v>205</c:v>
                </c:pt>
                <c:pt idx="140">
                  <c:v>206</c:v>
                </c:pt>
                <c:pt idx="141">
                  <c:v>208</c:v>
                </c:pt>
                <c:pt idx="142">
                  <c:v>209</c:v>
                </c:pt>
                <c:pt idx="143">
                  <c:v>209.7</c:v>
                </c:pt>
                <c:pt idx="144">
                  <c:v>209.79999999999998</c:v>
                </c:pt>
                <c:pt idx="145">
                  <c:v>209.89999999999998</c:v>
                </c:pt>
                <c:pt idx="146">
                  <c:v>210.99999999999997</c:v>
                </c:pt>
                <c:pt idx="147">
                  <c:v>211.59999999999997</c:v>
                </c:pt>
                <c:pt idx="148">
                  <c:v>211.99999999999997</c:v>
                </c:pt>
                <c:pt idx="149">
                  <c:v>212.99999999999997</c:v>
                </c:pt>
                <c:pt idx="150">
                  <c:v>213.99999999999997</c:v>
                </c:pt>
                <c:pt idx="151">
                  <c:v>214.89999999999998</c:v>
                </c:pt>
                <c:pt idx="152">
                  <c:v>215.39999999999998</c:v>
                </c:pt>
                <c:pt idx="153">
                  <c:v>215.99999999999997</c:v>
                </c:pt>
                <c:pt idx="154">
                  <c:v>216.99999999999997</c:v>
                </c:pt>
                <c:pt idx="155">
                  <c:v>217.79999999999998</c:v>
                </c:pt>
                <c:pt idx="156">
                  <c:v>217.99999999999997</c:v>
                </c:pt>
                <c:pt idx="157">
                  <c:v>218.99999999999997</c:v>
                </c:pt>
                <c:pt idx="158">
                  <c:v>219.99999999999997</c:v>
                </c:pt>
                <c:pt idx="159">
                  <c:v>220.99999999999997</c:v>
                </c:pt>
                <c:pt idx="160">
                  <c:v>221.09999999999997</c:v>
                </c:pt>
                <c:pt idx="161">
                  <c:v>222.99999999999997</c:v>
                </c:pt>
                <c:pt idx="162">
                  <c:v>223.99999999999997</c:v>
                </c:pt>
                <c:pt idx="163">
                  <c:v>224.39999999999998</c:v>
                </c:pt>
                <c:pt idx="164">
                  <c:v>225.79999999999998</c:v>
                </c:pt>
                <c:pt idx="165">
                  <c:v>225.89999999999998</c:v>
                </c:pt>
                <c:pt idx="166">
                  <c:v>226.99999999999997</c:v>
                </c:pt>
                <c:pt idx="167">
                  <c:v>227.99999999999997</c:v>
                </c:pt>
                <c:pt idx="168">
                  <c:v>228.99999999999997</c:v>
                </c:pt>
                <c:pt idx="169">
                  <c:v>229.09999999999997</c:v>
                </c:pt>
                <c:pt idx="170">
                  <c:v>231.99999999999997</c:v>
                </c:pt>
                <c:pt idx="171">
                  <c:v>232.39999999999998</c:v>
                </c:pt>
                <c:pt idx="172">
                  <c:v>232.99999999999997</c:v>
                </c:pt>
                <c:pt idx="173">
                  <c:v>235.69999999999996</c:v>
                </c:pt>
                <c:pt idx="174">
                  <c:v>241.99999999999997</c:v>
                </c:pt>
                <c:pt idx="175">
                  <c:v>242.99999999999997</c:v>
                </c:pt>
                <c:pt idx="176">
                  <c:v>244.99999999999997</c:v>
                </c:pt>
                <c:pt idx="177">
                  <c:v>245.99999999999997</c:v>
                </c:pt>
                <c:pt idx="178">
                  <c:v>246.99999999999997</c:v>
                </c:pt>
                <c:pt idx="179">
                  <c:v>247.99999999999997</c:v>
                </c:pt>
                <c:pt idx="180">
                  <c:v>249.09999999999997</c:v>
                </c:pt>
                <c:pt idx="181">
                  <c:v>249.19999999999996</c:v>
                </c:pt>
                <c:pt idx="182">
                  <c:v>249.99999999999997</c:v>
                </c:pt>
                <c:pt idx="183">
                  <c:v>250.99999999999997</c:v>
                </c:pt>
                <c:pt idx="184">
                  <c:v>253.09999999999997</c:v>
                </c:pt>
                <c:pt idx="185">
                  <c:v>256.39999999999998</c:v>
                </c:pt>
                <c:pt idx="186">
                  <c:v>257.79999999999995</c:v>
                </c:pt>
                <c:pt idx="187">
                  <c:v>257.89999999999998</c:v>
                </c:pt>
                <c:pt idx="188">
                  <c:v>258</c:v>
                </c:pt>
                <c:pt idx="189">
                  <c:v>259</c:v>
                </c:pt>
                <c:pt idx="190">
                  <c:v>260</c:v>
                </c:pt>
                <c:pt idx="191">
                  <c:v>260.60000000000002</c:v>
                </c:pt>
                <c:pt idx="192">
                  <c:v>261</c:v>
                </c:pt>
                <c:pt idx="193">
                  <c:v>261.60000000000002</c:v>
                </c:pt>
                <c:pt idx="194">
                  <c:v>262</c:v>
                </c:pt>
                <c:pt idx="195">
                  <c:v>263</c:v>
                </c:pt>
                <c:pt idx="196">
                  <c:v>264</c:v>
                </c:pt>
                <c:pt idx="197">
                  <c:v>265</c:v>
                </c:pt>
                <c:pt idx="198">
                  <c:v>267</c:v>
                </c:pt>
                <c:pt idx="199">
                  <c:v>268</c:v>
                </c:pt>
                <c:pt idx="200">
                  <c:v>269</c:v>
                </c:pt>
                <c:pt idx="201">
                  <c:v>270</c:v>
                </c:pt>
                <c:pt idx="202">
                  <c:v>271</c:v>
                </c:pt>
                <c:pt idx="203">
                  <c:v>272</c:v>
                </c:pt>
                <c:pt idx="204">
                  <c:v>273</c:v>
                </c:pt>
                <c:pt idx="205">
                  <c:v>275</c:v>
                </c:pt>
                <c:pt idx="206">
                  <c:v>276</c:v>
                </c:pt>
                <c:pt idx="207">
                  <c:v>277</c:v>
                </c:pt>
                <c:pt idx="208">
                  <c:v>278</c:v>
                </c:pt>
                <c:pt idx="209">
                  <c:v>281</c:v>
                </c:pt>
                <c:pt idx="210">
                  <c:v>282</c:v>
                </c:pt>
                <c:pt idx="211">
                  <c:v>283</c:v>
                </c:pt>
                <c:pt idx="212">
                  <c:v>284</c:v>
                </c:pt>
                <c:pt idx="213">
                  <c:v>285</c:v>
                </c:pt>
                <c:pt idx="214">
                  <c:v>286</c:v>
                </c:pt>
                <c:pt idx="215">
                  <c:v>287</c:v>
                </c:pt>
                <c:pt idx="216">
                  <c:v>288</c:v>
                </c:pt>
                <c:pt idx="217">
                  <c:v>289</c:v>
                </c:pt>
                <c:pt idx="218">
                  <c:v>290</c:v>
                </c:pt>
                <c:pt idx="219">
                  <c:v>291</c:v>
                </c:pt>
                <c:pt idx="220">
                  <c:v>297</c:v>
                </c:pt>
                <c:pt idx="221">
                  <c:v>298</c:v>
                </c:pt>
                <c:pt idx="222">
                  <c:v>298.2</c:v>
                </c:pt>
                <c:pt idx="223">
                  <c:v>299</c:v>
                </c:pt>
                <c:pt idx="224">
                  <c:v>300</c:v>
                </c:pt>
                <c:pt idx="225">
                  <c:v>301</c:v>
                </c:pt>
                <c:pt idx="226">
                  <c:v>302.60000000000002</c:v>
                </c:pt>
                <c:pt idx="227">
                  <c:v>305</c:v>
                </c:pt>
                <c:pt idx="228">
                  <c:v>305.89999999999998</c:v>
                </c:pt>
                <c:pt idx="229">
                  <c:v>306</c:v>
                </c:pt>
                <c:pt idx="230">
                  <c:v>306.10000000000002</c:v>
                </c:pt>
                <c:pt idx="231">
                  <c:v>307</c:v>
                </c:pt>
                <c:pt idx="232">
                  <c:v>307.89999999999998</c:v>
                </c:pt>
                <c:pt idx="233">
                  <c:v>308</c:v>
                </c:pt>
                <c:pt idx="234">
                  <c:v>309</c:v>
                </c:pt>
                <c:pt idx="235">
                  <c:v>310</c:v>
                </c:pt>
                <c:pt idx="236">
                  <c:v>311</c:v>
                </c:pt>
                <c:pt idx="237">
                  <c:v>313</c:v>
                </c:pt>
                <c:pt idx="238">
                  <c:v>314</c:v>
                </c:pt>
                <c:pt idx="239">
                  <c:v>320</c:v>
                </c:pt>
                <c:pt idx="240">
                  <c:v>321</c:v>
                </c:pt>
                <c:pt idx="241">
                  <c:v>322</c:v>
                </c:pt>
                <c:pt idx="242">
                  <c:v>325</c:v>
                </c:pt>
                <c:pt idx="243">
                  <c:v>326</c:v>
                </c:pt>
                <c:pt idx="244">
                  <c:v>331</c:v>
                </c:pt>
                <c:pt idx="245">
                  <c:v>332</c:v>
                </c:pt>
                <c:pt idx="246">
                  <c:v>335</c:v>
                </c:pt>
                <c:pt idx="247">
                  <c:v>336</c:v>
                </c:pt>
                <c:pt idx="248">
                  <c:v>337</c:v>
                </c:pt>
                <c:pt idx="249">
                  <c:v>338</c:v>
                </c:pt>
                <c:pt idx="250">
                  <c:v>339</c:v>
                </c:pt>
                <c:pt idx="251">
                  <c:v>340</c:v>
                </c:pt>
                <c:pt idx="252">
                  <c:v>341</c:v>
                </c:pt>
                <c:pt idx="253">
                  <c:v>342</c:v>
                </c:pt>
                <c:pt idx="254">
                  <c:v>344</c:v>
                </c:pt>
                <c:pt idx="255">
                  <c:v>347</c:v>
                </c:pt>
                <c:pt idx="256">
                  <c:v>348.1</c:v>
                </c:pt>
                <c:pt idx="257">
                  <c:v>352</c:v>
                </c:pt>
                <c:pt idx="258">
                  <c:v>353</c:v>
                </c:pt>
                <c:pt idx="259">
                  <c:v>361</c:v>
                </c:pt>
                <c:pt idx="260">
                  <c:v>363</c:v>
                </c:pt>
                <c:pt idx="261">
                  <c:v>369</c:v>
                </c:pt>
                <c:pt idx="262">
                  <c:v>370</c:v>
                </c:pt>
                <c:pt idx="263">
                  <c:v>372</c:v>
                </c:pt>
                <c:pt idx="264">
                  <c:v>373</c:v>
                </c:pt>
                <c:pt idx="265">
                  <c:v>374</c:v>
                </c:pt>
                <c:pt idx="266">
                  <c:v>375</c:v>
                </c:pt>
                <c:pt idx="267">
                  <c:v>376</c:v>
                </c:pt>
                <c:pt idx="268">
                  <c:v>377</c:v>
                </c:pt>
                <c:pt idx="269">
                  <c:v>378</c:v>
                </c:pt>
                <c:pt idx="270">
                  <c:v>379</c:v>
                </c:pt>
                <c:pt idx="271">
                  <c:v>380</c:v>
                </c:pt>
                <c:pt idx="272">
                  <c:v>381</c:v>
                </c:pt>
                <c:pt idx="273">
                  <c:v>382</c:v>
                </c:pt>
                <c:pt idx="274">
                  <c:v>383</c:v>
                </c:pt>
                <c:pt idx="275">
                  <c:v>385</c:v>
                </c:pt>
                <c:pt idx="276">
                  <c:v>386</c:v>
                </c:pt>
                <c:pt idx="277">
                  <c:v>387</c:v>
                </c:pt>
                <c:pt idx="278">
                  <c:v>388</c:v>
                </c:pt>
                <c:pt idx="279">
                  <c:v>389</c:v>
                </c:pt>
                <c:pt idx="280">
                  <c:v>392</c:v>
                </c:pt>
                <c:pt idx="281">
                  <c:v>393</c:v>
                </c:pt>
                <c:pt idx="282">
                  <c:v>394</c:v>
                </c:pt>
                <c:pt idx="283">
                  <c:v>395</c:v>
                </c:pt>
                <c:pt idx="284">
                  <c:v>399</c:v>
                </c:pt>
                <c:pt idx="285">
                  <c:v>400</c:v>
                </c:pt>
                <c:pt idx="286">
                  <c:v>402</c:v>
                </c:pt>
                <c:pt idx="287">
                  <c:v>403</c:v>
                </c:pt>
                <c:pt idx="288">
                  <c:v>404</c:v>
                </c:pt>
                <c:pt idx="289">
                  <c:v>405</c:v>
                </c:pt>
                <c:pt idx="290">
                  <c:v>409</c:v>
                </c:pt>
                <c:pt idx="291">
                  <c:v>410</c:v>
                </c:pt>
                <c:pt idx="292">
                  <c:v>412</c:v>
                </c:pt>
                <c:pt idx="293">
                  <c:v>414</c:v>
                </c:pt>
                <c:pt idx="294">
                  <c:v>415</c:v>
                </c:pt>
                <c:pt idx="295">
                  <c:v>416</c:v>
                </c:pt>
                <c:pt idx="296">
                  <c:v>417</c:v>
                </c:pt>
                <c:pt idx="297">
                  <c:v>418</c:v>
                </c:pt>
                <c:pt idx="298">
                  <c:v>419</c:v>
                </c:pt>
                <c:pt idx="299">
                  <c:v>420</c:v>
                </c:pt>
                <c:pt idx="300">
                  <c:v>421</c:v>
                </c:pt>
                <c:pt idx="301">
                  <c:v>422</c:v>
                </c:pt>
                <c:pt idx="302">
                  <c:v>423</c:v>
                </c:pt>
                <c:pt idx="303">
                  <c:v>424</c:v>
                </c:pt>
                <c:pt idx="304">
                  <c:v>425</c:v>
                </c:pt>
                <c:pt idx="305">
                  <c:v>426</c:v>
                </c:pt>
                <c:pt idx="306">
                  <c:v>427.1</c:v>
                </c:pt>
                <c:pt idx="307">
                  <c:v>430</c:v>
                </c:pt>
                <c:pt idx="308">
                  <c:v>431</c:v>
                </c:pt>
                <c:pt idx="309">
                  <c:v>432</c:v>
                </c:pt>
                <c:pt idx="310">
                  <c:v>433</c:v>
                </c:pt>
                <c:pt idx="311">
                  <c:v>434</c:v>
                </c:pt>
                <c:pt idx="312">
                  <c:v>435</c:v>
                </c:pt>
                <c:pt idx="313">
                  <c:v>437</c:v>
                </c:pt>
                <c:pt idx="314">
                  <c:v>438</c:v>
                </c:pt>
                <c:pt idx="315">
                  <c:v>439</c:v>
                </c:pt>
                <c:pt idx="316">
                  <c:v>440</c:v>
                </c:pt>
                <c:pt idx="317">
                  <c:v>441</c:v>
                </c:pt>
                <c:pt idx="318">
                  <c:v>442</c:v>
                </c:pt>
                <c:pt idx="319">
                  <c:v>443</c:v>
                </c:pt>
                <c:pt idx="320">
                  <c:v>444</c:v>
                </c:pt>
                <c:pt idx="321">
                  <c:v>445</c:v>
                </c:pt>
                <c:pt idx="322">
                  <c:v>446</c:v>
                </c:pt>
                <c:pt idx="323">
                  <c:v>447</c:v>
                </c:pt>
                <c:pt idx="324">
                  <c:v>448</c:v>
                </c:pt>
                <c:pt idx="325">
                  <c:v>449</c:v>
                </c:pt>
                <c:pt idx="326">
                  <c:v>450</c:v>
                </c:pt>
                <c:pt idx="327">
                  <c:v>451</c:v>
                </c:pt>
                <c:pt idx="328">
                  <c:v>452</c:v>
                </c:pt>
                <c:pt idx="329">
                  <c:v>453</c:v>
                </c:pt>
                <c:pt idx="330">
                  <c:v>454</c:v>
                </c:pt>
                <c:pt idx="331">
                  <c:v>455</c:v>
                </c:pt>
                <c:pt idx="332">
                  <c:v>456</c:v>
                </c:pt>
                <c:pt idx="333">
                  <c:v>457</c:v>
                </c:pt>
                <c:pt idx="334">
                  <c:v>458</c:v>
                </c:pt>
                <c:pt idx="335">
                  <c:v>459</c:v>
                </c:pt>
                <c:pt idx="336">
                  <c:v>460</c:v>
                </c:pt>
                <c:pt idx="337">
                  <c:v>461</c:v>
                </c:pt>
                <c:pt idx="338">
                  <c:v>462</c:v>
                </c:pt>
                <c:pt idx="339">
                  <c:v>463</c:v>
                </c:pt>
                <c:pt idx="340">
                  <c:v>464</c:v>
                </c:pt>
                <c:pt idx="341">
                  <c:v>466</c:v>
                </c:pt>
                <c:pt idx="342">
                  <c:v>467</c:v>
                </c:pt>
                <c:pt idx="343">
                  <c:v>468</c:v>
                </c:pt>
                <c:pt idx="344">
                  <c:v>469</c:v>
                </c:pt>
                <c:pt idx="345">
                  <c:v>470</c:v>
                </c:pt>
                <c:pt idx="346">
                  <c:v>471</c:v>
                </c:pt>
                <c:pt idx="347">
                  <c:v>472</c:v>
                </c:pt>
                <c:pt idx="348">
                  <c:v>473</c:v>
                </c:pt>
                <c:pt idx="349">
                  <c:v>475</c:v>
                </c:pt>
                <c:pt idx="350">
                  <c:v>476</c:v>
                </c:pt>
                <c:pt idx="351">
                  <c:v>477</c:v>
                </c:pt>
                <c:pt idx="352">
                  <c:v>478</c:v>
                </c:pt>
                <c:pt idx="353">
                  <c:v>479</c:v>
                </c:pt>
                <c:pt idx="354">
                  <c:v>480</c:v>
                </c:pt>
                <c:pt idx="355">
                  <c:v>481</c:v>
                </c:pt>
                <c:pt idx="356">
                  <c:v>482</c:v>
                </c:pt>
                <c:pt idx="357">
                  <c:v>483</c:v>
                </c:pt>
                <c:pt idx="358">
                  <c:v>486</c:v>
                </c:pt>
                <c:pt idx="359">
                  <c:v>487</c:v>
                </c:pt>
                <c:pt idx="360">
                  <c:v>488</c:v>
                </c:pt>
                <c:pt idx="361">
                  <c:v>489</c:v>
                </c:pt>
                <c:pt idx="362">
                  <c:v>490</c:v>
                </c:pt>
                <c:pt idx="363">
                  <c:v>491</c:v>
                </c:pt>
                <c:pt idx="364">
                  <c:v>492</c:v>
                </c:pt>
                <c:pt idx="365">
                  <c:v>493</c:v>
                </c:pt>
                <c:pt idx="366">
                  <c:v>494</c:v>
                </c:pt>
                <c:pt idx="367">
                  <c:v>495</c:v>
                </c:pt>
                <c:pt idx="368">
                  <c:v>497</c:v>
                </c:pt>
                <c:pt idx="369">
                  <c:v>498</c:v>
                </c:pt>
                <c:pt idx="370">
                  <c:v>499</c:v>
                </c:pt>
                <c:pt idx="371">
                  <c:v>500</c:v>
                </c:pt>
                <c:pt idx="372">
                  <c:v>501</c:v>
                </c:pt>
                <c:pt idx="373">
                  <c:v>502</c:v>
                </c:pt>
                <c:pt idx="374">
                  <c:v>503</c:v>
                </c:pt>
                <c:pt idx="375">
                  <c:v>504</c:v>
                </c:pt>
                <c:pt idx="376">
                  <c:v>505</c:v>
                </c:pt>
                <c:pt idx="377">
                  <c:v>507</c:v>
                </c:pt>
                <c:pt idx="378">
                  <c:v>508</c:v>
                </c:pt>
                <c:pt idx="379">
                  <c:v>509</c:v>
                </c:pt>
                <c:pt idx="380">
                  <c:v>510</c:v>
                </c:pt>
                <c:pt idx="381">
                  <c:v>511</c:v>
                </c:pt>
                <c:pt idx="382">
                  <c:v>512</c:v>
                </c:pt>
                <c:pt idx="383">
                  <c:v>513</c:v>
                </c:pt>
                <c:pt idx="384">
                  <c:v>514</c:v>
                </c:pt>
                <c:pt idx="385">
                  <c:v>515</c:v>
                </c:pt>
                <c:pt idx="386">
                  <c:v>516</c:v>
                </c:pt>
                <c:pt idx="387">
                  <c:v>517</c:v>
                </c:pt>
                <c:pt idx="388">
                  <c:v>518</c:v>
                </c:pt>
                <c:pt idx="389">
                  <c:v>519</c:v>
                </c:pt>
                <c:pt idx="390">
                  <c:v>520</c:v>
                </c:pt>
                <c:pt idx="391">
                  <c:v>521</c:v>
                </c:pt>
                <c:pt idx="392">
                  <c:v>523</c:v>
                </c:pt>
                <c:pt idx="393">
                  <c:v>524</c:v>
                </c:pt>
                <c:pt idx="394">
                  <c:v>525</c:v>
                </c:pt>
                <c:pt idx="395">
                  <c:v>526</c:v>
                </c:pt>
                <c:pt idx="396">
                  <c:v>528</c:v>
                </c:pt>
                <c:pt idx="397">
                  <c:v>529</c:v>
                </c:pt>
                <c:pt idx="398">
                  <c:v>530</c:v>
                </c:pt>
                <c:pt idx="399">
                  <c:v>531</c:v>
                </c:pt>
                <c:pt idx="400">
                  <c:v>532</c:v>
                </c:pt>
                <c:pt idx="401">
                  <c:v>533</c:v>
                </c:pt>
                <c:pt idx="402">
                  <c:v>534</c:v>
                </c:pt>
                <c:pt idx="403">
                  <c:v>535</c:v>
                </c:pt>
                <c:pt idx="404">
                  <c:v>536</c:v>
                </c:pt>
                <c:pt idx="405">
                  <c:v>538</c:v>
                </c:pt>
                <c:pt idx="406">
                  <c:v>539</c:v>
                </c:pt>
                <c:pt idx="407">
                  <c:v>540</c:v>
                </c:pt>
                <c:pt idx="408">
                  <c:v>541</c:v>
                </c:pt>
                <c:pt idx="409">
                  <c:v>542</c:v>
                </c:pt>
                <c:pt idx="410">
                  <c:v>544</c:v>
                </c:pt>
                <c:pt idx="411">
                  <c:v>545</c:v>
                </c:pt>
                <c:pt idx="412">
                  <c:v>546</c:v>
                </c:pt>
                <c:pt idx="413">
                  <c:v>547</c:v>
                </c:pt>
                <c:pt idx="414">
                  <c:v>548</c:v>
                </c:pt>
                <c:pt idx="415">
                  <c:v>549</c:v>
                </c:pt>
                <c:pt idx="416">
                  <c:v>552</c:v>
                </c:pt>
                <c:pt idx="417">
                  <c:v>553</c:v>
                </c:pt>
                <c:pt idx="418">
                  <c:v>554</c:v>
                </c:pt>
                <c:pt idx="419">
                  <c:v>555</c:v>
                </c:pt>
                <c:pt idx="420">
                  <c:v>556</c:v>
                </c:pt>
                <c:pt idx="421">
                  <c:v>557</c:v>
                </c:pt>
                <c:pt idx="422">
                  <c:v>558</c:v>
                </c:pt>
                <c:pt idx="423">
                  <c:v>559</c:v>
                </c:pt>
                <c:pt idx="424">
                  <c:v>560</c:v>
                </c:pt>
                <c:pt idx="425">
                  <c:v>561</c:v>
                </c:pt>
                <c:pt idx="426">
                  <c:v>562</c:v>
                </c:pt>
                <c:pt idx="427">
                  <c:v>563</c:v>
                </c:pt>
                <c:pt idx="428">
                  <c:v>564</c:v>
                </c:pt>
                <c:pt idx="429">
                  <c:v>565</c:v>
                </c:pt>
                <c:pt idx="430">
                  <c:v>567</c:v>
                </c:pt>
                <c:pt idx="431">
                  <c:v>570</c:v>
                </c:pt>
                <c:pt idx="432">
                  <c:v>571</c:v>
                </c:pt>
                <c:pt idx="433">
                  <c:v>572</c:v>
                </c:pt>
                <c:pt idx="434">
                  <c:v>573</c:v>
                </c:pt>
                <c:pt idx="435">
                  <c:v>574</c:v>
                </c:pt>
                <c:pt idx="436">
                  <c:v>575</c:v>
                </c:pt>
                <c:pt idx="437">
                  <c:v>576</c:v>
                </c:pt>
                <c:pt idx="438">
                  <c:v>577</c:v>
                </c:pt>
                <c:pt idx="439">
                  <c:v>578</c:v>
                </c:pt>
                <c:pt idx="440">
                  <c:v>579</c:v>
                </c:pt>
                <c:pt idx="441">
                  <c:v>580</c:v>
                </c:pt>
                <c:pt idx="442">
                  <c:v>581</c:v>
                </c:pt>
                <c:pt idx="443">
                  <c:v>582</c:v>
                </c:pt>
                <c:pt idx="444">
                  <c:v>583</c:v>
                </c:pt>
                <c:pt idx="445">
                  <c:v>584</c:v>
                </c:pt>
                <c:pt idx="446">
                  <c:v>585</c:v>
                </c:pt>
                <c:pt idx="447">
                  <c:v>586</c:v>
                </c:pt>
                <c:pt idx="448">
                  <c:v>587</c:v>
                </c:pt>
                <c:pt idx="449">
                  <c:v>588</c:v>
                </c:pt>
                <c:pt idx="450">
                  <c:v>589</c:v>
                </c:pt>
                <c:pt idx="451">
                  <c:v>590</c:v>
                </c:pt>
                <c:pt idx="452">
                  <c:v>591</c:v>
                </c:pt>
                <c:pt idx="453">
                  <c:v>592</c:v>
                </c:pt>
                <c:pt idx="454">
                  <c:v>593</c:v>
                </c:pt>
                <c:pt idx="455">
                  <c:v>594</c:v>
                </c:pt>
                <c:pt idx="456">
                  <c:v>595</c:v>
                </c:pt>
                <c:pt idx="457">
                  <c:v>596</c:v>
                </c:pt>
                <c:pt idx="458">
                  <c:v>597</c:v>
                </c:pt>
                <c:pt idx="459">
                  <c:v>598</c:v>
                </c:pt>
                <c:pt idx="460">
                  <c:v>599</c:v>
                </c:pt>
                <c:pt idx="461">
                  <c:v>600</c:v>
                </c:pt>
                <c:pt idx="462">
                  <c:v>601</c:v>
                </c:pt>
                <c:pt idx="463">
                  <c:v>602</c:v>
                </c:pt>
                <c:pt idx="464">
                  <c:v>603</c:v>
                </c:pt>
                <c:pt idx="465">
                  <c:v>604</c:v>
                </c:pt>
                <c:pt idx="466">
                  <c:v>605</c:v>
                </c:pt>
                <c:pt idx="467">
                  <c:v>606</c:v>
                </c:pt>
                <c:pt idx="468">
                  <c:v>607</c:v>
                </c:pt>
                <c:pt idx="469">
                  <c:v>608</c:v>
                </c:pt>
                <c:pt idx="470">
                  <c:v>609</c:v>
                </c:pt>
                <c:pt idx="471">
                  <c:v>611</c:v>
                </c:pt>
                <c:pt idx="472">
                  <c:v>612</c:v>
                </c:pt>
                <c:pt idx="473">
                  <c:v>613</c:v>
                </c:pt>
                <c:pt idx="474">
                  <c:v>614</c:v>
                </c:pt>
                <c:pt idx="475">
                  <c:v>615</c:v>
                </c:pt>
                <c:pt idx="476">
                  <c:v>616</c:v>
                </c:pt>
                <c:pt idx="477">
                  <c:v>617</c:v>
                </c:pt>
                <c:pt idx="478">
                  <c:v>618</c:v>
                </c:pt>
                <c:pt idx="479">
                  <c:v>619</c:v>
                </c:pt>
                <c:pt idx="480">
                  <c:v>620</c:v>
                </c:pt>
                <c:pt idx="481">
                  <c:v>621</c:v>
                </c:pt>
                <c:pt idx="482">
                  <c:v>622</c:v>
                </c:pt>
                <c:pt idx="483">
                  <c:v>623</c:v>
                </c:pt>
                <c:pt idx="484">
                  <c:v>624</c:v>
                </c:pt>
                <c:pt idx="485">
                  <c:v>625</c:v>
                </c:pt>
                <c:pt idx="486">
                  <c:v>626</c:v>
                </c:pt>
                <c:pt idx="487">
                  <c:v>627</c:v>
                </c:pt>
                <c:pt idx="488">
                  <c:v>628</c:v>
                </c:pt>
                <c:pt idx="489">
                  <c:v>629</c:v>
                </c:pt>
                <c:pt idx="490">
                  <c:v>630</c:v>
                </c:pt>
                <c:pt idx="491">
                  <c:v>631</c:v>
                </c:pt>
                <c:pt idx="492">
                  <c:v>632</c:v>
                </c:pt>
                <c:pt idx="493">
                  <c:v>633</c:v>
                </c:pt>
                <c:pt idx="494">
                  <c:v>634</c:v>
                </c:pt>
                <c:pt idx="495">
                  <c:v>636</c:v>
                </c:pt>
                <c:pt idx="496">
                  <c:v>637</c:v>
                </c:pt>
                <c:pt idx="497">
                  <c:v>638</c:v>
                </c:pt>
                <c:pt idx="498">
                  <c:v>639</c:v>
                </c:pt>
                <c:pt idx="499">
                  <c:v>640</c:v>
                </c:pt>
                <c:pt idx="500">
                  <c:v>641</c:v>
                </c:pt>
                <c:pt idx="501">
                  <c:v>642</c:v>
                </c:pt>
                <c:pt idx="502">
                  <c:v>643</c:v>
                </c:pt>
                <c:pt idx="503">
                  <c:v>644</c:v>
                </c:pt>
                <c:pt idx="504">
                  <c:v>645</c:v>
                </c:pt>
                <c:pt idx="505">
                  <c:v>646</c:v>
                </c:pt>
                <c:pt idx="506">
                  <c:v>647</c:v>
                </c:pt>
                <c:pt idx="507">
                  <c:v>648</c:v>
                </c:pt>
                <c:pt idx="508">
                  <c:v>649</c:v>
                </c:pt>
                <c:pt idx="509">
                  <c:v>651</c:v>
                </c:pt>
                <c:pt idx="510">
                  <c:v>652</c:v>
                </c:pt>
                <c:pt idx="511">
                  <c:v>654</c:v>
                </c:pt>
                <c:pt idx="512">
                  <c:v>655</c:v>
                </c:pt>
                <c:pt idx="513">
                  <c:v>656</c:v>
                </c:pt>
                <c:pt idx="514">
                  <c:v>657</c:v>
                </c:pt>
                <c:pt idx="515">
                  <c:v>658</c:v>
                </c:pt>
                <c:pt idx="516">
                  <c:v>659</c:v>
                </c:pt>
                <c:pt idx="517">
                  <c:v>660</c:v>
                </c:pt>
                <c:pt idx="518">
                  <c:v>661</c:v>
                </c:pt>
                <c:pt idx="519">
                  <c:v>662</c:v>
                </c:pt>
                <c:pt idx="520">
                  <c:v>663</c:v>
                </c:pt>
                <c:pt idx="521">
                  <c:v>664</c:v>
                </c:pt>
                <c:pt idx="522">
                  <c:v>665</c:v>
                </c:pt>
                <c:pt idx="523">
                  <c:v>666</c:v>
                </c:pt>
                <c:pt idx="524">
                  <c:v>669</c:v>
                </c:pt>
                <c:pt idx="525">
                  <c:v>670</c:v>
                </c:pt>
                <c:pt idx="526">
                  <c:v>672</c:v>
                </c:pt>
                <c:pt idx="527">
                  <c:v>673.1</c:v>
                </c:pt>
                <c:pt idx="528">
                  <c:v>674</c:v>
                </c:pt>
                <c:pt idx="529">
                  <c:v>675</c:v>
                </c:pt>
                <c:pt idx="530">
                  <c:v>676</c:v>
                </c:pt>
                <c:pt idx="531">
                  <c:v>677</c:v>
                </c:pt>
                <c:pt idx="532">
                  <c:v>678</c:v>
                </c:pt>
                <c:pt idx="533">
                  <c:v>679</c:v>
                </c:pt>
                <c:pt idx="534">
                  <c:v>680</c:v>
                </c:pt>
                <c:pt idx="535">
                  <c:v>681</c:v>
                </c:pt>
                <c:pt idx="536">
                  <c:v>682</c:v>
                </c:pt>
                <c:pt idx="537">
                  <c:v>683</c:v>
                </c:pt>
                <c:pt idx="538">
                  <c:v>684</c:v>
                </c:pt>
                <c:pt idx="539">
                  <c:v>685</c:v>
                </c:pt>
                <c:pt idx="540">
                  <c:v>686</c:v>
                </c:pt>
                <c:pt idx="541">
                  <c:v>688</c:v>
                </c:pt>
                <c:pt idx="542">
                  <c:v>689.1</c:v>
                </c:pt>
                <c:pt idx="543">
                  <c:v>691</c:v>
                </c:pt>
                <c:pt idx="544">
                  <c:v>692</c:v>
                </c:pt>
                <c:pt idx="545">
                  <c:v>693</c:v>
                </c:pt>
                <c:pt idx="546">
                  <c:v>694</c:v>
                </c:pt>
                <c:pt idx="547">
                  <c:v>695</c:v>
                </c:pt>
                <c:pt idx="548">
                  <c:v>696</c:v>
                </c:pt>
                <c:pt idx="549">
                  <c:v>697</c:v>
                </c:pt>
                <c:pt idx="550">
                  <c:v>698</c:v>
                </c:pt>
                <c:pt idx="551">
                  <c:v>699</c:v>
                </c:pt>
                <c:pt idx="552">
                  <c:v>700</c:v>
                </c:pt>
                <c:pt idx="553">
                  <c:v>701</c:v>
                </c:pt>
                <c:pt idx="554">
                  <c:v>702</c:v>
                </c:pt>
                <c:pt idx="555">
                  <c:v>703</c:v>
                </c:pt>
                <c:pt idx="556">
                  <c:v>704</c:v>
                </c:pt>
                <c:pt idx="557">
                  <c:v>705.1</c:v>
                </c:pt>
                <c:pt idx="558">
                  <c:v>706</c:v>
                </c:pt>
                <c:pt idx="559">
                  <c:v>707</c:v>
                </c:pt>
                <c:pt idx="560">
                  <c:v>708</c:v>
                </c:pt>
                <c:pt idx="561">
                  <c:v>709</c:v>
                </c:pt>
                <c:pt idx="562">
                  <c:v>710</c:v>
                </c:pt>
                <c:pt idx="563">
                  <c:v>711</c:v>
                </c:pt>
                <c:pt idx="564">
                  <c:v>712</c:v>
                </c:pt>
                <c:pt idx="565">
                  <c:v>713.1</c:v>
                </c:pt>
                <c:pt idx="566">
                  <c:v>714</c:v>
                </c:pt>
                <c:pt idx="567">
                  <c:v>715</c:v>
                </c:pt>
                <c:pt idx="568">
                  <c:v>716</c:v>
                </c:pt>
                <c:pt idx="569">
                  <c:v>717</c:v>
                </c:pt>
                <c:pt idx="570">
                  <c:v>718</c:v>
                </c:pt>
                <c:pt idx="571">
                  <c:v>719</c:v>
                </c:pt>
                <c:pt idx="572">
                  <c:v>720</c:v>
                </c:pt>
                <c:pt idx="573">
                  <c:v>721</c:v>
                </c:pt>
                <c:pt idx="574">
                  <c:v>722</c:v>
                </c:pt>
                <c:pt idx="575">
                  <c:v>723</c:v>
                </c:pt>
                <c:pt idx="576">
                  <c:v>724</c:v>
                </c:pt>
                <c:pt idx="577">
                  <c:v>725</c:v>
                </c:pt>
                <c:pt idx="578">
                  <c:v>726</c:v>
                </c:pt>
                <c:pt idx="579">
                  <c:v>727</c:v>
                </c:pt>
                <c:pt idx="580">
                  <c:v>728</c:v>
                </c:pt>
                <c:pt idx="581">
                  <c:v>729</c:v>
                </c:pt>
                <c:pt idx="582">
                  <c:v>730</c:v>
                </c:pt>
                <c:pt idx="583">
                  <c:v>731</c:v>
                </c:pt>
                <c:pt idx="584">
                  <c:v>732</c:v>
                </c:pt>
                <c:pt idx="585">
                  <c:v>733</c:v>
                </c:pt>
                <c:pt idx="586">
                  <c:v>734</c:v>
                </c:pt>
                <c:pt idx="587">
                  <c:v>735</c:v>
                </c:pt>
                <c:pt idx="588">
                  <c:v>736</c:v>
                </c:pt>
                <c:pt idx="589">
                  <c:v>737</c:v>
                </c:pt>
                <c:pt idx="590">
                  <c:v>738</c:v>
                </c:pt>
                <c:pt idx="591">
                  <c:v>739</c:v>
                </c:pt>
                <c:pt idx="592">
                  <c:v>740</c:v>
                </c:pt>
                <c:pt idx="593">
                  <c:v>741</c:v>
                </c:pt>
                <c:pt idx="594">
                  <c:v>742</c:v>
                </c:pt>
                <c:pt idx="595">
                  <c:v>743</c:v>
                </c:pt>
                <c:pt idx="596">
                  <c:v>744</c:v>
                </c:pt>
                <c:pt idx="597">
                  <c:v>745</c:v>
                </c:pt>
                <c:pt idx="598">
                  <c:v>746</c:v>
                </c:pt>
                <c:pt idx="599">
                  <c:v>747</c:v>
                </c:pt>
                <c:pt idx="600">
                  <c:v>748</c:v>
                </c:pt>
                <c:pt idx="601">
                  <c:v>749</c:v>
                </c:pt>
                <c:pt idx="602">
                  <c:v>750</c:v>
                </c:pt>
                <c:pt idx="603">
                  <c:v>751</c:v>
                </c:pt>
                <c:pt idx="604">
                  <c:v>752</c:v>
                </c:pt>
                <c:pt idx="605">
                  <c:v>753</c:v>
                </c:pt>
                <c:pt idx="606">
                  <c:v>754</c:v>
                </c:pt>
                <c:pt idx="607">
                  <c:v>755</c:v>
                </c:pt>
                <c:pt idx="608">
                  <c:v>756</c:v>
                </c:pt>
                <c:pt idx="609">
                  <c:v>757</c:v>
                </c:pt>
                <c:pt idx="610">
                  <c:v>831</c:v>
                </c:pt>
                <c:pt idx="611">
                  <c:v>832</c:v>
                </c:pt>
                <c:pt idx="612">
                  <c:v>843</c:v>
                </c:pt>
                <c:pt idx="613">
                  <c:v>844</c:v>
                </c:pt>
                <c:pt idx="614">
                  <c:v>872</c:v>
                </c:pt>
                <c:pt idx="615">
                  <c:v>873</c:v>
                </c:pt>
                <c:pt idx="616">
                  <c:v>898</c:v>
                </c:pt>
                <c:pt idx="617">
                  <c:v>899</c:v>
                </c:pt>
                <c:pt idx="618">
                  <c:v>937</c:v>
                </c:pt>
                <c:pt idx="619">
                  <c:v>938</c:v>
                </c:pt>
                <c:pt idx="620">
                  <c:v>980</c:v>
                </c:pt>
                <c:pt idx="621">
                  <c:v>981</c:v>
                </c:pt>
                <c:pt idx="622">
                  <c:v>1002</c:v>
                </c:pt>
                <c:pt idx="623">
                  <c:v>1003</c:v>
                </c:pt>
                <c:pt idx="624">
                  <c:v>1005</c:v>
                </c:pt>
                <c:pt idx="625">
                  <c:v>1006</c:v>
                </c:pt>
                <c:pt idx="626">
                  <c:v>1008</c:v>
                </c:pt>
                <c:pt idx="627">
                  <c:v>1009</c:v>
                </c:pt>
                <c:pt idx="628">
                  <c:v>1017</c:v>
                </c:pt>
                <c:pt idx="629">
                  <c:v>1018</c:v>
                </c:pt>
                <c:pt idx="630">
                  <c:v>1025</c:v>
                </c:pt>
                <c:pt idx="631">
                  <c:v>1026</c:v>
                </c:pt>
                <c:pt idx="632">
                  <c:v>1040</c:v>
                </c:pt>
                <c:pt idx="633">
                  <c:v>1041</c:v>
                </c:pt>
                <c:pt idx="634">
                  <c:v>1055</c:v>
                </c:pt>
                <c:pt idx="635">
                  <c:v>1057</c:v>
                </c:pt>
                <c:pt idx="636">
                  <c:v>1069.5999999999999</c:v>
                </c:pt>
                <c:pt idx="637">
                  <c:v>1071</c:v>
                </c:pt>
                <c:pt idx="638">
                  <c:v>1073</c:v>
                </c:pt>
                <c:pt idx="639">
                  <c:v>1079</c:v>
                </c:pt>
                <c:pt idx="640">
                  <c:v>1080</c:v>
                </c:pt>
                <c:pt idx="641">
                  <c:v>1101</c:v>
                </c:pt>
                <c:pt idx="642">
                  <c:v>1102</c:v>
                </c:pt>
                <c:pt idx="643">
                  <c:v>1103</c:v>
                </c:pt>
                <c:pt idx="644">
                  <c:v>1105</c:v>
                </c:pt>
                <c:pt idx="645">
                  <c:v>1111</c:v>
                </c:pt>
                <c:pt idx="646">
                  <c:v>1112</c:v>
                </c:pt>
                <c:pt idx="647">
                  <c:v>1113</c:v>
                </c:pt>
                <c:pt idx="648">
                  <c:v>1114.5999999999999</c:v>
                </c:pt>
                <c:pt idx="649">
                  <c:v>1115</c:v>
                </c:pt>
                <c:pt idx="650">
                  <c:v>1126.8</c:v>
                </c:pt>
                <c:pt idx="651">
                  <c:v>1130.5999999999999</c:v>
                </c:pt>
                <c:pt idx="652">
                  <c:v>1170</c:v>
                </c:pt>
                <c:pt idx="653">
                  <c:v>1171</c:v>
                </c:pt>
                <c:pt idx="654">
                  <c:v>1178</c:v>
                </c:pt>
                <c:pt idx="655">
                  <c:v>1179</c:v>
                </c:pt>
                <c:pt idx="656">
                  <c:v>1187.8</c:v>
                </c:pt>
                <c:pt idx="657">
                  <c:v>1191.3999999999999</c:v>
                </c:pt>
                <c:pt idx="658">
                  <c:v>1207.0999999999999</c:v>
                </c:pt>
                <c:pt idx="659">
                  <c:v>1208</c:v>
                </c:pt>
                <c:pt idx="660">
                  <c:v>1209</c:v>
                </c:pt>
                <c:pt idx="661">
                  <c:v>1211</c:v>
                </c:pt>
                <c:pt idx="662">
                  <c:v>1219.0999999999999</c:v>
                </c:pt>
                <c:pt idx="663">
                  <c:v>1220</c:v>
                </c:pt>
                <c:pt idx="664">
                  <c:v>1221</c:v>
                </c:pt>
                <c:pt idx="665">
                  <c:v>1223.4000000000001</c:v>
                </c:pt>
                <c:pt idx="666">
                  <c:v>1225.1000000000001</c:v>
                </c:pt>
                <c:pt idx="667">
                  <c:v>1226.0000000000002</c:v>
                </c:pt>
                <c:pt idx="668">
                  <c:v>1226.7000000000003</c:v>
                </c:pt>
                <c:pt idx="669">
                  <c:v>1227.0000000000002</c:v>
                </c:pt>
                <c:pt idx="670">
                  <c:v>1227.2000000000003</c:v>
                </c:pt>
                <c:pt idx="671">
                  <c:v>1228.0000000000002</c:v>
                </c:pt>
                <c:pt idx="672">
                  <c:v>1229.0000000000002</c:v>
                </c:pt>
                <c:pt idx="673">
                  <c:v>1230.0000000000002</c:v>
                </c:pt>
                <c:pt idx="674">
                  <c:v>1232.0000000000002</c:v>
                </c:pt>
                <c:pt idx="675">
                  <c:v>1233.0000000000002</c:v>
                </c:pt>
                <c:pt idx="676">
                  <c:v>1233.1000000000001</c:v>
                </c:pt>
                <c:pt idx="677">
                  <c:v>1234.0000000000002</c:v>
                </c:pt>
                <c:pt idx="678">
                  <c:v>1236.3000000000002</c:v>
                </c:pt>
                <c:pt idx="679">
                  <c:v>1237.0000000000002</c:v>
                </c:pt>
                <c:pt idx="680">
                  <c:v>1239.0000000000002</c:v>
                </c:pt>
                <c:pt idx="681">
                  <c:v>1239.6000000000001</c:v>
                </c:pt>
                <c:pt idx="682">
                  <c:v>1240.0000000000002</c:v>
                </c:pt>
                <c:pt idx="683">
                  <c:v>1265.6000000000001</c:v>
                </c:pt>
                <c:pt idx="684">
                  <c:v>1267.0000000000002</c:v>
                </c:pt>
                <c:pt idx="685">
                  <c:v>1268.0000000000002</c:v>
                </c:pt>
                <c:pt idx="686">
                  <c:v>1268.9000000000003</c:v>
                </c:pt>
                <c:pt idx="687">
                  <c:v>1271.0000000000002</c:v>
                </c:pt>
                <c:pt idx="688">
                  <c:v>1272.0000000000002</c:v>
                </c:pt>
                <c:pt idx="689">
                  <c:v>1272.2000000000003</c:v>
                </c:pt>
                <c:pt idx="690">
                  <c:v>1275.5000000000002</c:v>
                </c:pt>
                <c:pt idx="691">
                  <c:v>1276.0000000000002</c:v>
                </c:pt>
                <c:pt idx="692">
                  <c:v>1277.0000000000002</c:v>
                </c:pt>
                <c:pt idx="693">
                  <c:v>1278.8000000000002</c:v>
                </c:pt>
                <c:pt idx="694">
                  <c:v>1281.6000000000001</c:v>
                </c:pt>
                <c:pt idx="695">
                  <c:v>1281.7</c:v>
                </c:pt>
                <c:pt idx="696">
                  <c:v>1281.8</c:v>
                </c:pt>
                <c:pt idx="697">
                  <c:v>1283</c:v>
                </c:pt>
                <c:pt idx="698">
                  <c:v>1284</c:v>
                </c:pt>
                <c:pt idx="699">
                  <c:v>1284.9000000000001</c:v>
                </c:pt>
                <c:pt idx="700">
                  <c:v>1288.2</c:v>
                </c:pt>
                <c:pt idx="701">
                  <c:v>1291.5</c:v>
                </c:pt>
                <c:pt idx="702">
                  <c:v>1294.8</c:v>
                </c:pt>
                <c:pt idx="703">
                  <c:v>1295</c:v>
                </c:pt>
                <c:pt idx="704">
                  <c:v>1296</c:v>
                </c:pt>
                <c:pt idx="705">
                  <c:v>1298.0999999999999</c:v>
                </c:pt>
                <c:pt idx="706">
                  <c:v>1301</c:v>
                </c:pt>
                <c:pt idx="707">
                  <c:v>1301.4000000000001</c:v>
                </c:pt>
                <c:pt idx="708">
                  <c:v>1302</c:v>
                </c:pt>
                <c:pt idx="709">
                  <c:v>1304.7</c:v>
                </c:pt>
                <c:pt idx="710">
                  <c:v>1308</c:v>
                </c:pt>
                <c:pt idx="711">
                  <c:v>1311.3</c:v>
                </c:pt>
                <c:pt idx="712">
                  <c:v>1314.6</c:v>
                </c:pt>
                <c:pt idx="713">
                  <c:v>1317</c:v>
                </c:pt>
                <c:pt idx="714">
                  <c:v>1317.9</c:v>
                </c:pt>
                <c:pt idx="715">
                  <c:v>1319</c:v>
                </c:pt>
                <c:pt idx="716">
                  <c:v>1321</c:v>
                </c:pt>
                <c:pt idx="717">
                  <c:v>1321.2</c:v>
                </c:pt>
                <c:pt idx="718">
                  <c:v>1322</c:v>
                </c:pt>
                <c:pt idx="719">
                  <c:v>1324.5</c:v>
                </c:pt>
                <c:pt idx="720">
                  <c:v>1327.8</c:v>
                </c:pt>
                <c:pt idx="721">
                  <c:v>1331.1</c:v>
                </c:pt>
                <c:pt idx="722">
                  <c:v>1334.3999999999999</c:v>
                </c:pt>
                <c:pt idx="723">
                  <c:v>1342.1</c:v>
                </c:pt>
                <c:pt idx="724">
                  <c:v>1342.1999999999998</c:v>
                </c:pt>
                <c:pt idx="725">
                  <c:v>1342.2999999999997</c:v>
                </c:pt>
                <c:pt idx="726">
                  <c:v>1342.3999999999996</c:v>
                </c:pt>
                <c:pt idx="727">
                  <c:v>1342.4999999999995</c:v>
                </c:pt>
                <c:pt idx="728">
                  <c:v>1342.5999999999995</c:v>
                </c:pt>
                <c:pt idx="729">
                  <c:v>1342.6999999999994</c:v>
                </c:pt>
                <c:pt idx="730">
                  <c:v>1344.9999999999993</c:v>
                </c:pt>
                <c:pt idx="731">
                  <c:v>1345.9999999999993</c:v>
                </c:pt>
                <c:pt idx="732">
                  <c:v>1345.9999999999993</c:v>
                </c:pt>
                <c:pt idx="733">
                  <c:v>1349.9999999999993</c:v>
                </c:pt>
                <c:pt idx="734">
                  <c:v>1351.9999999999993</c:v>
                </c:pt>
                <c:pt idx="735">
                  <c:v>1352.9999999999993</c:v>
                </c:pt>
                <c:pt idx="736">
                  <c:v>1353.7999999999993</c:v>
                </c:pt>
                <c:pt idx="737">
                  <c:v>1357.9999999999993</c:v>
                </c:pt>
                <c:pt idx="738">
                  <c:v>1358.9999999999993</c:v>
                </c:pt>
                <c:pt idx="739">
                  <c:v>1359.9999999999993</c:v>
                </c:pt>
                <c:pt idx="740">
                  <c:v>1360.9999999999993</c:v>
                </c:pt>
                <c:pt idx="741">
                  <c:v>1363.4999999999993</c:v>
                </c:pt>
                <c:pt idx="742">
                  <c:v>1371.1999999999994</c:v>
                </c:pt>
                <c:pt idx="743">
                  <c:v>1374.4999999999993</c:v>
                </c:pt>
                <c:pt idx="744">
                  <c:v>1385.9999999999993</c:v>
                </c:pt>
                <c:pt idx="745">
                  <c:v>1386.9999999999993</c:v>
                </c:pt>
                <c:pt idx="746">
                  <c:v>1388.1999999999994</c:v>
                </c:pt>
                <c:pt idx="747">
                  <c:v>1391.4999999999993</c:v>
                </c:pt>
                <c:pt idx="748">
                  <c:v>1394.7999999999993</c:v>
                </c:pt>
                <c:pt idx="749">
                  <c:v>1398.0999999999992</c:v>
                </c:pt>
                <c:pt idx="750">
                  <c:v>1403.1999999999991</c:v>
                </c:pt>
                <c:pt idx="751">
                  <c:v>1403.299999999999</c:v>
                </c:pt>
                <c:pt idx="752">
                  <c:v>1403.399999999999</c:v>
                </c:pt>
                <c:pt idx="753">
                  <c:v>1403.4999999999989</c:v>
                </c:pt>
                <c:pt idx="754">
                  <c:v>1406.7999999999988</c:v>
                </c:pt>
                <c:pt idx="755">
                  <c:v>1407.9999999999989</c:v>
                </c:pt>
                <c:pt idx="756">
                  <c:v>1408.9999999999989</c:v>
                </c:pt>
                <c:pt idx="757">
                  <c:v>1412.399999999999</c:v>
                </c:pt>
                <c:pt idx="758">
                  <c:v>1412.799999999999</c:v>
                </c:pt>
                <c:pt idx="759">
                  <c:v>1412.9999999999991</c:v>
                </c:pt>
                <c:pt idx="760">
                  <c:v>1413.9999999999991</c:v>
                </c:pt>
                <c:pt idx="761">
                  <c:v>1414.9999999999991</c:v>
                </c:pt>
                <c:pt idx="762">
                  <c:v>1416.799999999999</c:v>
                </c:pt>
                <c:pt idx="763">
                  <c:v>1420.9999999999991</c:v>
                </c:pt>
                <c:pt idx="764">
                  <c:v>1421.9999999999991</c:v>
                </c:pt>
                <c:pt idx="765">
                  <c:v>1425.9999999999991</c:v>
                </c:pt>
                <c:pt idx="766">
                  <c:v>1427.9999999999991</c:v>
                </c:pt>
                <c:pt idx="767">
                  <c:v>1432.9999999999991</c:v>
                </c:pt>
                <c:pt idx="768">
                  <c:v>1433.3999999999992</c:v>
                </c:pt>
                <c:pt idx="769">
                  <c:v>1433.9999999999991</c:v>
                </c:pt>
                <c:pt idx="770">
                  <c:v>1435.599999999999</c:v>
                </c:pt>
                <c:pt idx="771">
                  <c:v>1435.6999999999989</c:v>
                </c:pt>
                <c:pt idx="772">
                  <c:v>1436.9999999999989</c:v>
                </c:pt>
                <c:pt idx="773">
                  <c:v>1438.899999999999</c:v>
                </c:pt>
                <c:pt idx="774">
                  <c:v>1438.9999999999989</c:v>
                </c:pt>
                <c:pt idx="775">
                  <c:v>1442.1999999999989</c:v>
                </c:pt>
                <c:pt idx="776">
                  <c:v>1445.4999999999989</c:v>
                </c:pt>
                <c:pt idx="777">
                  <c:v>1448.7999999999988</c:v>
                </c:pt>
                <c:pt idx="778">
                  <c:v>1452.0999999999988</c:v>
                </c:pt>
                <c:pt idx="779">
                  <c:v>1455.3999999999987</c:v>
                </c:pt>
                <c:pt idx="780">
                  <c:v>1458.6999999999987</c:v>
                </c:pt>
                <c:pt idx="781">
                  <c:v>1461.9999999999986</c:v>
                </c:pt>
                <c:pt idx="782">
                  <c:v>1469.6999999999987</c:v>
                </c:pt>
                <c:pt idx="783">
                  <c:v>1469.7999999999986</c:v>
                </c:pt>
                <c:pt idx="784">
                  <c:v>1469.8999999999985</c:v>
                </c:pt>
                <c:pt idx="785">
                  <c:v>1469.9999999999984</c:v>
                </c:pt>
                <c:pt idx="786">
                  <c:v>1470.9999999999984</c:v>
                </c:pt>
                <c:pt idx="787">
                  <c:v>1471.9999999999984</c:v>
                </c:pt>
                <c:pt idx="788">
                  <c:v>1472.9999999999984</c:v>
                </c:pt>
                <c:pt idx="789">
                  <c:v>1473.9999999999984</c:v>
                </c:pt>
                <c:pt idx="790">
                  <c:v>1477.2999999999984</c:v>
                </c:pt>
                <c:pt idx="791">
                  <c:v>1479.5999999999983</c:v>
                </c:pt>
                <c:pt idx="792">
                  <c:v>1479.6999999999982</c:v>
                </c:pt>
                <c:pt idx="793">
                  <c:v>1480.0999999999983</c:v>
                </c:pt>
                <c:pt idx="794">
                  <c:v>1480.9999999999984</c:v>
                </c:pt>
                <c:pt idx="795">
                  <c:v>1480.9999999999984</c:v>
                </c:pt>
                <c:pt idx="796">
                  <c:v>1481.6999999999985</c:v>
                </c:pt>
                <c:pt idx="797">
                  <c:v>1481.9999999999984</c:v>
                </c:pt>
                <c:pt idx="798">
                  <c:v>1482.9999999999984</c:v>
                </c:pt>
                <c:pt idx="799">
                  <c:v>1483.9999999999984</c:v>
                </c:pt>
                <c:pt idx="800">
                  <c:v>1484.9999999999984</c:v>
                </c:pt>
                <c:pt idx="801">
                  <c:v>1486.1999999999985</c:v>
                </c:pt>
                <c:pt idx="802">
                  <c:v>1489.4999999999984</c:v>
                </c:pt>
                <c:pt idx="803">
                  <c:v>1492.7999999999984</c:v>
                </c:pt>
                <c:pt idx="804">
                  <c:v>1496.0999999999983</c:v>
                </c:pt>
                <c:pt idx="805">
                  <c:v>1499.3999999999983</c:v>
                </c:pt>
                <c:pt idx="806">
                  <c:v>1502.6999999999982</c:v>
                </c:pt>
                <c:pt idx="807">
                  <c:v>1505.9999999999982</c:v>
                </c:pt>
                <c:pt idx="808">
                  <c:v>1505.9999999999982</c:v>
                </c:pt>
                <c:pt idx="809">
                  <c:v>1506.9999999999982</c:v>
                </c:pt>
                <c:pt idx="810">
                  <c:v>1509.2999999999981</c:v>
                </c:pt>
                <c:pt idx="811">
                  <c:v>1512.5999999999981</c:v>
                </c:pt>
                <c:pt idx="812">
                  <c:v>1518.9999999999982</c:v>
                </c:pt>
                <c:pt idx="813">
                  <c:v>1519.9999999999982</c:v>
                </c:pt>
                <c:pt idx="814">
                  <c:v>1521.0999999999981</c:v>
                </c:pt>
                <c:pt idx="815">
                  <c:v>1528.7999999999981</c:v>
                </c:pt>
                <c:pt idx="816">
                  <c:v>1532.0999999999981</c:v>
                </c:pt>
                <c:pt idx="817">
                  <c:v>1534.9999999999982</c:v>
                </c:pt>
                <c:pt idx="818">
                  <c:v>1535.9999999999982</c:v>
                </c:pt>
                <c:pt idx="819">
                  <c:v>1536.5999999999981</c:v>
                </c:pt>
                <c:pt idx="820">
                  <c:v>1543.399999999998</c:v>
                </c:pt>
                <c:pt idx="821">
                  <c:v>1543.499999999998</c:v>
                </c:pt>
                <c:pt idx="822">
                  <c:v>1543.5999999999979</c:v>
                </c:pt>
                <c:pt idx="823">
                  <c:v>1543.6999999999978</c:v>
                </c:pt>
                <c:pt idx="824">
                  <c:v>1543.7999999999977</c:v>
                </c:pt>
                <c:pt idx="825">
                  <c:v>1543.8999999999976</c:v>
                </c:pt>
                <c:pt idx="826">
                  <c:v>1547.1999999999975</c:v>
                </c:pt>
                <c:pt idx="827">
                  <c:v>1547.9999999999975</c:v>
                </c:pt>
                <c:pt idx="828">
                  <c:v>1548.9999999999975</c:v>
                </c:pt>
                <c:pt idx="829">
                  <c:v>1549.3999999999976</c:v>
                </c:pt>
                <c:pt idx="830">
                  <c:v>1549.9999999999975</c:v>
                </c:pt>
                <c:pt idx="831">
                  <c:v>1550.3999999999976</c:v>
                </c:pt>
                <c:pt idx="832">
                  <c:v>1551.0999999999976</c:v>
                </c:pt>
                <c:pt idx="833">
                  <c:v>1551.9999999999977</c:v>
                </c:pt>
                <c:pt idx="834">
                  <c:v>1552.9999999999977</c:v>
                </c:pt>
                <c:pt idx="835">
                  <c:v>1553.1999999999978</c:v>
                </c:pt>
                <c:pt idx="836">
                  <c:v>1553.7999999999977</c:v>
                </c:pt>
                <c:pt idx="837">
                  <c:v>1553.9999999999977</c:v>
                </c:pt>
                <c:pt idx="838">
                  <c:v>1554.9999999999977</c:v>
                </c:pt>
                <c:pt idx="839">
                  <c:v>1555.3999999999978</c:v>
                </c:pt>
                <c:pt idx="840">
                  <c:v>1555.8999999999978</c:v>
                </c:pt>
                <c:pt idx="841">
                  <c:v>1555.9999999999977</c:v>
                </c:pt>
                <c:pt idx="842">
                  <c:v>1556.9999999999977</c:v>
                </c:pt>
                <c:pt idx="843">
                  <c:v>1557.9999999999977</c:v>
                </c:pt>
                <c:pt idx="844">
                  <c:v>1558.8999999999978</c:v>
                </c:pt>
                <c:pt idx="845">
                  <c:v>1558.9999999999977</c:v>
                </c:pt>
                <c:pt idx="846">
                  <c:v>1559.4999999999977</c:v>
                </c:pt>
                <c:pt idx="847">
                  <c:v>1559.9999999999977</c:v>
                </c:pt>
                <c:pt idx="848">
                  <c:v>1560.9999999999977</c:v>
                </c:pt>
                <c:pt idx="849">
                  <c:v>1561.8999999999978</c:v>
                </c:pt>
                <c:pt idx="850">
                  <c:v>1561.9999999999977</c:v>
                </c:pt>
                <c:pt idx="851">
                  <c:v>1562.9999999999977</c:v>
                </c:pt>
                <c:pt idx="852">
                  <c:v>1563.4999999999977</c:v>
                </c:pt>
                <c:pt idx="853">
                  <c:v>1563.9999999999977</c:v>
                </c:pt>
                <c:pt idx="854">
                  <c:v>1564.9999999999977</c:v>
                </c:pt>
                <c:pt idx="855">
                  <c:v>1564.9999999999977</c:v>
                </c:pt>
                <c:pt idx="856">
                  <c:v>1565.9999999999977</c:v>
                </c:pt>
                <c:pt idx="857">
                  <c:v>1565.9999999999977</c:v>
                </c:pt>
                <c:pt idx="858">
                  <c:v>1566.9999999999977</c:v>
                </c:pt>
                <c:pt idx="859">
                  <c:v>1567.6999999999978</c:v>
                </c:pt>
                <c:pt idx="860">
                  <c:v>1567.9999999999977</c:v>
                </c:pt>
              </c:numCache>
            </c:numRef>
          </c:xVal>
          <c:yVal>
            <c:numRef>
              <c:f>Sheet1!$F$20240:$F$21100</c:f>
              <c:numCache>
                <c:formatCode>General</c:formatCode>
                <c:ptCount val="861"/>
                <c:pt idx="0">
                  <c:v>6</c:v>
                </c:pt>
                <c:pt idx="1">
                  <c:v>2</c:v>
                </c:pt>
                <c:pt idx="2">
                  <c:v>0</c:v>
                </c:pt>
                <c:pt idx="3">
                  <c:v>7</c:v>
                </c:pt>
                <c:pt idx="4">
                  <c:v>4</c:v>
                </c:pt>
                <c:pt idx="5">
                  <c:v>2</c:v>
                </c:pt>
                <c:pt idx="6">
                  <c:v>0</c:v>
                </c:pt>
                <c:pt idx="7">
                  <c:v>3</c:v>
                </c:pt>
                <c:pt idx="8">
                  <c:v>1</c:v>
                </c:pt>
                <c:pt idx="9">
                  <c:v>1</c:v>
                </c:pt>
                <c:pt idx="10">
                  <c:v>3</c:v>
                </c:pt>
                <c:pt idx="11">
                  <c:v>3</c:v>
                </c:pt>
                <c:pt idx="12">
                  <c:v>12</c:v>
                </c:pt>
                <c:pt idx="13">
                  <c:v>5</c:v>
                </c:pt>
                <c:pt idx="14">
                  <c:v>4</c:v>
                </c:pt>
                <c:pt idx="15">
                  <c:v>7</c:v>
                </c:pt>
                <c:pt idx="16">
                  <c:v>7</c:v>
                </c:pt>
                <c:pt idx="17">
                  <c:v>0</c:v>
                </c:pt>
                <c:pt idx="18">
                  <c:v>13</c:v>
                </c:pt>
                <c:pt idx="19">
                  <c:v>13</c:v>
                </c:pt>
                <c:pt idx="20">
                  <c:v>3</c:v>
                </c:pt>
                <c:pt idx="21">
                  <c:v>3</c:v>
                </c:pt>
                <c:pt idx="22">
                  <c:v>13</c:v>
                </c:pt>
                <c:pt idx="23">
                  <c:v>3</c:v>
                </c:pt>
                <c:pt idx="24">
                  <c:v>4</c:v>
                </c:pt>
                <c:pt idx="25">
                  <c:v>1</c:v>
                </c:pt>
                <c:pt idx="26">
                  <c:v>6</c:v>
                </c:pt>
                <c:pt idx="27">
                  <c:v>3</c:v>
                </c:pt>
                <c:pt idx="28">
                  <c:v>4</c:v>
                </c:pt>
                <c:pt idx="29">
                  <c:v>12</c:v>
                </c:pt>
                <c:pt idx="30">
                  <c:v>6</c:v>
                </c:pt>
                <c:pt idx="31">
                  <c:v>4</c:v>
                </c:pt>
                <c:pt idx="32">
                  <c:v>7</c:v>
                </c:pt>
                <c:pt idx="33">
                  <c:v>2</c:v>
                </c:pt>
                <c:pt idx="34">
                  <c:v>1</c:v>
                </c:pt>
                <c:pt idx="35">
                  <c:v>0</c:v>
                </c:pt>
                <c:pt idx="36">
                  <c:v>1</c:v>
                </c:pt>
                <c:pt idx="37">
                  <c:v>2</c:v>
                </c:pt>
                <c:pt idx="38">
                  <c:v>0</c:v>
                </c:pt>
                <c:pt idx="39">
                  <c:v>3</c:v>
                </c:pt>
                <c:pt idx="40">
                  <c:v>31</c:v>
                </c:pt>
                <c:pt idx="41">
                  <c:v>9</c:v>
                </c:pt>
                <c:pt idx="42">
                  <c:v>28</c:v>
                </c:pt>
                <c:pt idx="43">
                  <c:v>88</c:v>
                </c:pt>
                <c:pt idx="44">
                  <c:v>100</c:v>
                </c:pt>
                <c:pt idx="45">
                  <c:v>66</c:v>
                </c:pt>
                <c:pt idx="46">
                  <c:v>14</c:v>
                </c:pt>
                <c:pt idx="47">
                  <c:v>19</c:v>
                </c:pt>
                <c:pt idx="48">
                  <c:v>69</c:v>
                </c:pt>
                <c:pt idx="49">
                  <c:v>100</c:v>
                </c:pt>
                <c:pt idx="50">
                  <c:v>100</c:v>
                </c:pt>
                <c:pt idx="51">
                  <c:v>100</c:v>
                </c:pt>
                <c:pt idx="52">
                  <c:v>99</c:v>
                </c:pt>
                <c:pt idx="53">
                  <c:v>100</c:v>
                </c:pt>
                <c:pt idx="54">
                  <c:v>100</c:v>
                </c:pt>
                <c:pt idx="55">
                  <c:v>98</c:v>
                </c:pt>
                <c:pt idx="56">
                  <c:v>100</c:v>
                </c:pt>
                <c:pt idx="57">
                  <c:v>100</c:v>
                </c:pt>
                <c:pt idx="58">
                  <c:v>100</c:v>
                </c:pt>
                <c:pt idx="59">
                  <c:v>100</c:v>
                </c:pt>
                <c:pt idx="60">
                  <c:v>100</c:v>
                </c:pt>
                <c:pt idx="61">
                  <c:v>100</c:v>
                </c:pt>
                <c:pt idx="62">
                  <c:v>100</c:v>
                </c:pt>
                <c:pt idx="63">
                  <c:v>99</c:v>
                </c:pt>
                <c:pt idx="64">
                  <c:v>100</c:v>
                </c:pt>
                <c:pt idx="65">
                  <c:v>99</c:v>
                </c:pt>
                <c:pt idx="66">
                  <c:v>100</c:v>
                </c:pt>
                <c:pt idx="67">
                  <c:v>100</c:v>
                </c:pt>
                <c:pt idx="68">
                  <c:v>100</c:v>
                </c:pt>
                <c:pt idx="69">
                  <c:v>100</c:v>
                </c:pt>
                <c:pt idx="70">
                  <c:v>100</c:v>
                </c:pt>
                <c:pt idx="71">
                  <c:v>96</c:v>
                </c:pt>
                <c:pt idx="72">
                  <c:v>100</c:v>
                </c:pt>
                <c:pt idx="73">
                  <c:v>100</c:v>
                </c:pt>
                <c:pt idx="74">
                  <c:v>99</c:v>
                </c:pt>
                <c:pt idx="75">
                  <c:v>99</c:v>
                </c:pt>
                <c:pt idx="76">
                  <c:v>94</c:v>
                </c:pt>
                <c:pt idx="77">
                  <c:v>95</c:v>
                </c:pt>
                <c:pt idx="78">
                  <c:v>95</c:v>
                </c:pt>
                <c:pt idx="79">
                  <c:v>95</c:v>
                </c:pt>
                <c:pt idx="80">
                  <c:v>98</c:v>
                </c:pt>
                <c:pt idx="81">
                  <c:v>95</c:v>
                </c:pt>
                <c:pt idx="82">
                  <c:v>95</c:v>
                </c:pt>
                <c:pt idx="83">
                  <c:v>95</c:v>
                </c:pt>
                <c:pt idx="84">
                  <c:v>98</c:v>
                </c:pt>
                <c:pt idx="85">
                  <c:v>90</c:v>
                </c:pt>
                <c:pt idx="86">
                  <c:v>100</c:v>
                </c:pt>
                <c:pt idx="87">
                  <c:v>100</c:v>
                </c:pt>
                <c:pt idx="88">
                  <c:v>99</c:v>
                </c:pt>
                <c:pt idx="89">
                  <c:v>99</c:v>
                </c:pt>
                <c:pt idx="90">
                  <c:v>100</c:v>
                </c:pt>
                <c:pt idx="91">
                  <c:v>98</c:v>
                </c:pt>
                <c:pt idx="92">
                  <c:v>98</c:v>
                </c:pt>
                <c:pt idx="93">
                  <c:v>99</c:v>
                </c:pt>
                <c:pt idx="94">
                  <c:v>100</c:v>
                </c:pt>
                <c:pt idx="95">
                  <c:v>100</c:v>
                </c:pt>
                <c:pt idx="96">
                  <c:v>99</c:v>
                </c:pt>
                <c:pt idx="97">
                  <c:v>100</c:v>
                </c:pt>
                <c:pt idx="98">
                  <c:v>100</c:v>
                </c:pt>
                <c:pt idx="99">
                  <c:v>99</c:v>
                </c:pt>
                <c:pt idx="100">
                  <c:v>100</c:v>
                </c:pt>
                <c:pt idx="101">
                  <c:v>100</c:v>
                </c:pt>
                <c:pt idx="102">
                  <c:v>100</c:v>
                </c:pt>
                <c:pt idx="103">
                  <c:v>100</c:v>
                </c:pt>
                <c:pt idx="104">
                  <c:v>100</c:v>
                </c:pt>
                <c:pt idx="105">
                  <c:v>93</c:v>
                </c:pt>
                <c:pt idx="106">
                  <c:v>100</c:v>
                </c:pt>
                <c:pt idx="107">
                  <c:v>98</c:v>
                </c:pt>
                <c:pt idx="108">
                  <c:v>100</c:v>
                </c:pt>
                <c:pt idx="109">
                  <c:v>100</c:v>
                </c:pt>
                <c:pt idx="110">
                  <c:v>99</c:v>
                </c:pt>
                <c:pt idx="111">
                  <c:v>100</c:v>
                </c:pt>
                <c:pt idx="112">
                  <c:v>100</c:v>
                </c:pt>
                <c:pt idx="113">
                  <c:v>99</c:v>
                </c:pt>
                <c:pt idx="114">
                  <c:v>100</c:v>
                </c:pt>
                <c:pt idx="115">
                  <c:v>100</c:v>
                </c:pt>
                <c:pt idx="116">
                  <c:v>100</c:v>
                </c:pt>
                <c:pt idx="117">
                  <c:v>100</c:v>
                </c:pt>
                <c:pt idx="118">
                  <c:v>100</c:v>
                </c:pt>
                <c:pt idx="119">
                  <c:v>93</c:v>
                </c:pt>
                <c:pt idx="120">
                  <c:v>100</c:v>
                </c:pt>
                <c:pt idx="121">
                  <c:v>100</c:v>
                </c:pt>
                <c:pt idx="122">
                  <c:v>100</c:v>
                </c:pt>
                <c:pt idx="123">
                  <c:v>100</c:v>
                </c:pt>
                <c:pt idx="124">
                  <c:v>99</c:v>
                </c:pt>
                <c:pt idx="125">
                  <c:v>100</c:v>
                </c:pt>
                <c:pt idx="126">
                  <c:v>100</c:v>
                </c:pt>
                <c:pt idx="127">
                  <c:v>100</c:v>
                </c:pt>
                <c:pt idx="128">
                  <c:v>98</c:v>
                </c:pt>
                <c:pt idx="129">
                  <c:v>100</c:v>
                </c:pt>
                <c:pt idx="130">
                  <c:v>100</c:v>
                </c:pt>
                <c:pt idx="131">
                  <c:v>99</c:v>
                </c:pt>
                <c:pt idx="132">
                  <c:v>100</c:v>
                </c:pt>
                <c:pt idx="133">
                  <c:v>99</c:v>
                </c:pt>
                <c:pt idx="134">
                  <c:v>100</c:v>
                </c:pt>
                <c:pt idx="135">
                  <c:v>98</c:v>
                </c:pt>
                <c:pt idx="136">
                  <c:v>99</c:v>
                </c:pt>
                <c:pt idx="137">
                  <c:v>100</c:v>
                </c:pt>
                <c:pt idx="138">
                  <c:v>99</c:v>
                </c:pt>
                <c:pt idx="139">
                  <c:v>100</c:v>
                </c:pt>
                <c:pt idx="140">
                  <c:v>99</c:v>
                </c:pt>
                <c:pt idx="141">
                  <c:v>100</c:v>
                </c:pt>
                <c:pt idx="142">
                  <c:v>99</c:v>
                </c:pt>
                <c:pt idx="143">
                  <c:v>100</c:v>
                </c:pt>
                <c:pt idx="144">
                  <c:v>100</c:v>
                </c:pt>
                <c:pt idx="145">
                  <c:v>100</c:v>
                </c:pt>
                <c:pt idx="146">
                  <c:v>100</c:v>
                </c:pt>
                <c:pt idx="147">
                  <c:v>93</c:v>
                </c:pt>
                <c:pt idx="148">
                  <c:v>93</c:v>
                </c:pt>
                <c:pt idx="149">
                  <c:v>100</c:v>
                </c:pt>
                <c:pt idx="150">
                  <c:v>97</c:v>
                </c:pt>
                <c:pt idx="151">
                  <c:v>100</c:v>
                </c:pt>
                <c:pt idx="152">
                  <c:v>100</c:v>
                </c:pt>
                <c:pt idx="153">
                  <c:v>100</c:v>
                </c:pt>
                <c:pt idx="154">
                  <c:v>99</c:v>
                </c:pt>
                <c:pt idx="155">
                  <c:v>79</c:v>
                </c:pt>
                <c:pt idx="156">
                  <c:v>79</c:v>
                </c:pt>
                <c:pt idx="157">
                  <c:v>98</c:v>
                </c:pt>
                <c:pt idx="158">
                  <c:v>97</c:v>
                </c:pt>
                <c:pt idx="159">
                  <c:v>98</c:v>
                </c:pt>
                <c:pt idx="160">
                  <c:v>100</c:v>
                </c:pt>
                <c:pt idx="161">
                  <c:v>100</c:v>
                </c:pt>
                <c:pt idx="162">
                  <c:v>99</c:v>
                </c:pt>
                <c:pt idx="163">
                  <c:v>100</c:v>
                </c:pt>
                <c:pt idx="164">
                  <c:v>100</c:v>
                </c:pt>
                <c:pt idx="165">
                  <c:v>100</c:v>
                </c:pt>
                <c:pt idx="166">
                  <c:v>100</c:v>
                </c:pt>
                <c:pt idx="167">
                  <c:v>97</c:v>
                </c:pt>
                <c:pt idx="168">
                  <c:v>92</c:v>
                </c:pt>
                <c:pt idx="169">
                  <c:v>100</c:v>
                </c:pt>
                <c:pt idx="170">
                  <c:v>100</c:v>
                </c:pt>
                <c:pt idx="171">
                  <c:v>98</c:v>
                </c:pt>
                <c:pt idx="172">
                  <c:v>98</c:v>
                </c:pt>
                <c:pt idx="173">
                  <c:v>100</c:v>
                </c:pt>
                <c:pt idx="174">
                  <c:v>100</c:v>
                </c:pt>
                <c:pt idx="175">
                  <c:v>99</c:v>
                </c:pt>
                <c:pt idx="176">
                  <c:v>100</c:v>
                </c:pt>
                <c:pt idx="177">
                  <c:v>98</c:v>
                </c:pt>
                <c:pt idx="178">
                  <c:v>100</c:v>
                </c:pt>
                <c:pt idx="179">
                  <c:v>97</c:v>
                </c:pt>
                <c:pt idx="180">
                  <c:v>96</c:v>
                </c:pt>
                <c:pt idx="181">
                  <c:v>96</c:v>
                </c:pt>
                <c:pt idx="182">
                  <c:v>96</c:v>
                </c:pt>
                <c:pt idx="183">
                  <c:v>90</c:v>
                </c:pt>
                <c:pt idx="184">
                  <c:v>100</c:v>
                </c:pt>
                <c:pt idx="185">
                  <c:v>100</c:v>
                </c:pt>
                <c:pt idx="186">
                  <c:v>100</c:v>
                </c:pt>
                <c:pt idx="187">
                  <c:v>100</c:v>
                </c:pt>
                <c:pt idx="188">
                  <c:v>100</c:v>
                </c:pt>
                <c:pt idx="189">
                  <c:v>95</c:v>
                </c:pt>
                <c:pt idx="190">
                  <c:v>98</c:v>
                </c:pt>
                <c:pt idx="191">
                  <c:v>100</c:v>
                </c:pt>
                <c:pt idx="192">
                  <c:v>100</c:v>
                </c:pt>
                <c:pt idx="193">
                  <c:v>84</c:v>
                </c:pt>
                <c:pt idx="194">
                  <c:v>84</c:v>
                </c:pt>
                <c:pt idx="195">
                  <c:v>97</c:v>
                </c:pt>
                <c:pt idx="196">
                  <c:v>83</c:v>
                </c:pt>
                <c:pt idx="197">
                  <c:v>100</c:v>
                </c:pt>
                <c:pt idx="198">
                  <c:v>98</c:v>
                </c:pt>
                <c:pt idx="199">
                  <c:v>93</c:v>
                </c:pt>
                <c:pt idx="200">
                  <c:v>98</c:v>
                </c:pt>
                <c:pt idx="201">
                  <c:v>100</c:v>
                </c:pt>
                <c:pt idx="202">
                  <c:v>99</c:v>
                </c:pt>
                <c:pt idx="203">
                  <c:v>100</c:v>
                </c:pt>
                <c:pt idx="204">
                  <c:v>99</c:v>
                </c:pt>
                <c:pt idx="205">
                  <c:v>100</c:v>
                </c:pt>
                <c:pt idx="206">
                  <c:v>99</c:v>
                </c:pt>
                <c:pt idx="207">
                  <c:v>88</c:v>
                </c:pt>
                <c:pt idx="208">
                  <c:v>99</c:v>
                </c:pt>
                <c:pt idx="209">
                  <c:v>100</c:v>
                </c:pt>
                <c:pt idx="210">
                  <c:v>86</c:v>
                </c:pt>
                <c:pt idx="211">
                  <c:v>55</c:v>
                </c:pt>
                <c:pt idx="212">
                  <c:v>56</c:v>
                </c:pt>
                <c:pt idx="213">
                  <c:v>84</c:v>
                </c:pt>
                <c:pt idx="214">
                  <c:v>83</c:v>
                </c:pt>
                <c:pt idx="215">
                  <c:v>99</c:v>
                </c:pt>
                <c:pt idx="216">
                  <c:v>100</c:v>
                </c:pt>
                <c:pt idx="217">
                  <c:v>98</c:v>
                </c:pt>
                <c:pt idx="218">
                  <c:v>100</c:v>
                </c:pt>
                <c:pt idx="219">
                  <c:v>99</c:v>
                </c:pt>
                <c:pt idx="220">
                  <c:v>100</c:v>
                </c:pt>
                <c:pt idx="221">
                  <c:v>98</c:v>
                </c:pt>
                <c:pt idx="222">
                  <c:v>100</c:v>
                </c:pt>
                <c:pt idx="223">
                  <c:v>100</c:v>
                </c:pt>
                <c:pt idx="224">
                  <c:v>99</c:v>
                </c:pt>
                <c:pt idx="225">
                  <c:v>94</c:v>
                </c:pt>
                <c:pt idx="226">
                  <c:v>100</c:v>
                </c:pt>
                <c:pt idx="227">
                  <c:v>100</c:v>
                </c:pt>
                <c:pt idx="228">
                  <c:v>99</c:v>
                </c:pt>
                <c:pt idx="229">
                  <c:v>99</c:v>
                </c:pt>
                <c:pt idx="230">
                  <c:v>92</c:v>
                </c:pt>
                <c:pt idx="231">
                  <c:v>92</c:v>
                </c:pt>
                <c:pt idx="232">
                  <c:v>95</c:v>
                </c:pt>
                <c:pt idx="233">
                  <c:v>95</c:v>
                </c:pt>
                <c:pt idx="234">
                  <c:v>99</c:v>
                </c:pt>
                <c:pt idx="235">
                  <c:v>81</c:v>
                </c:pt>
                <c:pt idx="236">
                  <c:v>95</c:v>
                </c:pt>
                <c:pt idx="237">
                  <c:v>100</c:v>
                </c:pt>
                <c:pt idx="238">
                  <c:v>98</c:v>
                </c:pt>
                <c:pt idx="239">
                  <c:v>100</c:v>
                </c:pt>
                <c:pt idx="240">
                  <c:v>97</c:v>
                </c:pt>
                <c:pt idx="241">
                  <c:v>94</c:v>
                </c:pt>
                <c:pt idx="242">
                  <c:v>100</c:v>
                </c:pt>
                <c:pt idx="243">
                  <c:v>99</c:v>
                </c:pt>
                <c:pt idx="244">
                  <c:v>100</c:v>
                </c:pt>
                <c:pt idx="245">
                  <c:v>99</c:v>
                </c:pt>
                <c:pt idx="246">
                  <c:v>100</c:v>
                </c:pt>
                <c:pt idx="247">
                  <c:v>99</c:v>
                </c:pt>
                <c:pt idx="248">
                  <c:v>100</c:v>
                </c:pt>
                <c:pt idx="249">
                  <c:v>87</c:v>
                </c:pt>
                <c:pt idx="250">
                  <c:v>100</c:v>
                </c:pt>
                <c:pt idx="251">
                  <c:v>91</c:v>
                </c:pt>
                <c:pt idx="252">
                  <c:v>99</c:v>
                </c:pt>
                <c:pt idx="253">
                  <c:v>100</c:v>
                </c:pt>
                <c:pt idx="254">
                  <c:v>99</c:v>
                </c:pt>
                <c:pt idx="255">
                  <c:v>100</c:v>
                </c:pt>
                <c:pt idx="256">
                  <c:v>98</c:v>
                </c:pt>
                <c:pt idx="257">
                  <c:v>100</c:v>
                </c:pt>
                <c:pt idx="258">
                  <c:v>98</c:v>
                </c:pt>
                <c:pt idx="259">
                  <c:v>100</c:v>
                </c:pt>
                <c:pt idx="260">
                  <c:v>99</c:v>
                </c:pt>
                <c:pt idx="261">
                  <c:v>100</c:v>
                </c:pt>
                <c:pt idx="262">
                  <c:v>99</c:v>
                </c:pt>
                <c:pt idx="263">
                  <c:v>100</c:v>
                </c:pt>
                <c:pt idx="264">
                  <c:v>99</c:v>
                </c:pt>
                <c:pt idx="265">
                  <c:v>88</c:v>
                </c:pt>
                <c:pt idx="266">
                  <c:v>100</c:v>
                </c:pt>
                <c:pt idx="267">
                  <c:v>66</c:v>
                </c:pt>
                <c:pt idx="268">
                  <c:v>98</c:v>
                </c:pt>
                <c:pt idx="269">
                  <c:v>96</c:v>
                </c:pt>
                <c:pt idx="270">
                  <c:v>76</c:v>
                </c:pt>
                <c:pt idx="271">
                  <c:v>93</c:v>
                </c:pt>
                <c:pt idx="272">
                  <c:v>98</c:v>
                </c:pt>
                <c:pt idx="273">
                  <c:v>99</c:v>
                </c:pt>
                <c:pt idx="274">
                  <c:v>87</c:v>
                </c:pt>
                <c:pt idx="275">
                  <c:v>100</c:v>
                </c:pt>
                <c:pt idx="276">
                  <c:v>99</c:v>
                </c:pt>
                <c:pt idx="277">
                  <c:v>94</c:v>
                </c:pt>
                <c:pt idx="278">
                  <c:v>98</c:v>
                </c:pt>
                <c:pt idx="279">
                  <c:v>94</c:v>
                </c:pt>
                <c:pt idx="280">
                  <c:v>100</c:v>
                </c:pt>
                <c:pt idx="281">
                  <c:v>97</c:v>
                </c:pt>
                <c:pt idx="282">
                  <c:v>96</c:v>
                </c:pt>
                <c:pt idx="283">
                  <c:v>94</c:v>
                </c:pt>
                <c:pt idx="284">
                  <c:v>100</c:v>
                </c:pt>
                <c:pt idx="285">
                  <c:v>99</c:v>
                </c:pt>
                <c:pt idx="286">
                  <c:v>98</c:v>
                </c:pt>
                <c:pt idx="287">
                  <c:v>100</c:v>
                </c:pt>
                <c:pt idx="288">
                  <c:v>97</c:v>
                </c:pt>
                <c:pt idx="289">
                  <c:v>84</c:v>
                </c:pt>
                <c:pt idx="290">
                  <c:v>100</c:v>
                </c:pt>
                <c:pt idx="291">
                  <c:v>99</c:v>
                </c:pt>
                <c:pt idx="292">
                  <c:v>100</c:v>
                </c:pt>
                <c:pt idx="293">
                  <c:v>99</c:v>
                </c:pt>
                <c:pt idx="294">
                  <c:v>100</c:v>
                </c:pt>
                <c:pt idx="295">
                  <c:v>99</c:v>
                </c:pt>
                <c:pt idx="296">
                  <c:v>100</c:v>
                </c:pt>
                <c:pt idx="297">
                  <c:v>92</c:v>
                </c:pt>
                <c:pt idx="298">
                  <c:v>100</c:v>
                </c:pt>
                <c:pt idx="299">
                  <c:v>90</c:v>
                </c:pt>
                <c:pt idx="300">
                  <c:v>92</c:v>
                </c:pt>
                <c:pt idx="301">
                  <c:v>97</c:v>
                </c:pt>
                <c:pt idx="302">
                  <c:v>94</c:v>
                </c:pt>
                <c:pt idx="303">
                  <c:v>100</c:v>
                </c:pt>
                <c:pt idx="304">
                  <c:v>98</c:v>
                </c:pt>
                <c:pt idx="305">
                  <c:v>93</c:v>
                </c:pt>
                <c:pt idx="306">
                  <c:v>79</c:v>
                </c:pt>
                <c:pt idx="307">
                  <c:v>100</c:v>
                </c:pt>
                <c:pt idx="308">
                  <c:v>95</c:v>
                </c:pt>
                <c:pt idx="309">
                  <c:v>96</c:v>
                </c:pt>
                <c:pt idx="310">
                  <c:v>83</c:v>
                </c:pt>
                <c:pt idx="311">
                  <c:v>88</c:v>
                </c:pt>
                <c:pt idx="312">
                  <c:v>97</c:v>
                </c:pt>
                <c:pt idx="313">
                  <c:v>100</c:v>
                </c:pt>
                <c:pt idx="314">
                  <c:v>99</c:v>
                </c:pt>
                <c:pt idx="315">
                  <c:v>94</c:v>
                </c:pt>
                <c:pt idx="316">
                  <c:v>90</c:v>
                </c:pt>
                <c:pt idx="317">
                  <c:v>77</c:v>
                </c:pt>
                <c:pt idx="318">
                  <c:v>49</c:v>
                </c:pt>
                <c:pt idx="319">
                  <c:v>42</c:v>
                </c:pt>
                <c:pt idx="320">
                  <c:v>98</c:v>
                </c:pt>
                <c:pt idx="321">
                  <c:v>100</c:v>
                </c:pt>
                <c:pt idx="322">
                  <c:v>92</c:v>
                </c:pt>
                <c:pt idx="323">
                  <c:v>98</c:v>
                </c:pt>
                <c:pt idx="324">
                  <c:v>43</c:v>
                </c:pt>
                <c:pt idx="325">
                  <c:v>62</c:v>
                </c:pt>
                <c:pt idx="326">
                  <c:v>98</c:v>
                </c:pt>
                <c:pt idx="327">
                  <c:v>92</c:v>
                </c:pt>
                <c:pt idx="328">
                  <c:v>75</c:v>
                </c:pt>
                <c:pt idx="329">
                  <c:v>79</c:v>
                </c:pt>
                <c:pt idx="330">
                  <c:v>80</c:v>
                </c:pt>
                <c:pt idx="331">
                  <c:v>39</c:v>
                </c:pt>
                <c:pt idx="332">
                  <c:v>42</c:v>
                </c:pt>
                <c:pt idx="333">
                  <c:v>68</c:v>
                </c:pt>
                <c:pt idx="334">
                  <c:v>76</c:v>
                </c:pt>
                <c:pt idx="335">
                  <c:v>83</c:v>
                </c:pt>
                <c:pt idx="336">
                  <c:v>86</c:v>
                </c:pt>
                <c:pt idx="337">
                  <c:v>83</c:v>
                </c:pt>
                <c:pt idx="338">
                  <c:v>98</c:v>
                </c:pt>
                <c:pt idx="339">
                  <c:v>100</c:v>
                </c:pt>
                <c:pt idx="340">
                  <c:v>93</c:v>
                </c:pt>
                <c:pt idx="341">
                  <c:v>100</c:v>
                </c:pt>
                <c:pt idx="342">
                  <c:v>96</c:v>
                </c:pt>
                <c:pt idx="343">
                  <c:v>98</c:v>
                </c:pt>
                <c:pt idx="344">
                  <c:v>99</c:v>
                </c:pt>
                <c:pt idx="345">
                  <c:v>98</c:v>
                </c:pt>
                <c:pt idx="346">
                  <c:v>100</c:v>
                </c:pt>
                <c:pt idx="347">
                  <c:v>79</c:v>
                </c:pt>
                <c:pt idx="348">
                  <c:v>98</c:v>
                </c:pt>
                <c:pt idx="349">
                  <c:v>95</c:v>
                </c:pt>
                <c:pt idx="350">
                  <c:v>91</c:v>
                </c:pt>
                <c:pt idx="351">
                  <c:v>92</c:v>
                </c:pt>
                <c:pt idx="352">
                  <c:v>100</c:v>
                </c:pt>
                <c:pt idx="353">
                  <c:v>90</c:v>
                </c:pt>
                <c:pt idx="354">
                  <c:v>100</c:v>
                </c:pt>
                <c:pt idx="355">
                  <c:v>94</c:v>
                </c:pt>
                <c:pt idx="356">
                  <c:v>90</c:v>
                </c:pt>
                <c:pt idx="357">
                  <c:v>94</c:v>
                </c:pt>
                <c:pt idx="358">
                  <c:v>100</c:v>
                </c:pt>
                <c:pt idx="359">
                  <c:v>90</c:v>
                </c:pt>
                <c:pt idx="360">
                  <c:v>100</c:v>
                </c:pt>
                <c:pt idx="361">
                  <c:v>98</c:v>
                </c:pt>
                <c:pt idx="362">
                  <c:v>92</c:v>
                </c:pt>
                <c:pt idx="363">
                  <c:v>100</c:v>
                </c:pt>
                <c:pt idx="364">
                  <c:v>98</c:v>
                </c:pt>
                <c:pt idx="365">
                  <c:v>97</c:v>
                </c:pt>
                <c:pt idx="366">
                  <c:v>91</c:v>
                </c:pt>
                <c:pt idx="367">
                  <c:v>96</c:v>
                </c:pt>
                <c:pt idx="368">
                  <c:v>100</c:v>
                </c:pt>
                <c:pt idx="369">
                  <c:v>96</c:v>
                </c:pt>
                <c:pt idx="370">
                  <c:v>98</c:v>
                </c:pt>
                <c:pt idx="371">
                  <c:v>90</c:v>
                </c:pt>
                <c:pt idx="372">
                  <c:v>94</c:v>
                </c:pt>
                <c:pt idx="373">
                  <c:v>84</c:v>
                </c:pt>
                <c:pt idx="374">
                  <c:v>94</c:v>
                </c:pt>
                <c:pt idx="375">
                  <c:v>92</c:v>
                </c:pt>
                <c:pt idx="376">
                  <c:v>98</c:v>
                </c:pt>
                <c:pt idx="377">
                  <c:v>99</c:v>
                </c:pt>
                <c:pt idx="378">
                  <c:v>92</c:v>
                </c:pt>
                <c:pt idx="379">
                  <c:v>98</c:v>
                </c:pt>
                <c:pt idx="380">
                  <c:v>99</c:v>
                </c:pt>
                <c:pt idx="381">
                  <c:v>94</c:v>
                </c:pt>
                <c:pt idx="382">
                  <c:v>87</c:v>
                </c:pt>
                <c:pt idx="383">
                  <c:v>98</c:v>
                </c:pt>
                <c:pt idx="384">
                  <c:v>80</c:v>
                </c:pt>
                <c:pt idx="385">
                  <c:v>99</c:v>
                </c:pt>
                <c:pt idx="386">
                  <c:v>85</c:v>
                </c:pt>
                <c:pt idx="387">
                  <c:v>97</c:v>
                </c:pt>
                <c:pt idx="388">
                  <c:v>100</c:v>
                </c:pt>
                <c:pt idx="389">
                  <c:v>93</c:v>
                </c:pt>
                <c:pt idx="390">
                  <c:v>100</c:v>
                </c:pt>
                <c:pt idx="391">
                  <c:v>93</c:v>
                </c:pt>
                <c:pt idx="392">
                  <c:v>100</c:v>
                </c:pt>
                <c:pt idx="393">
                  <c:v>95</c:v>
                </c:pt>
                <c:pt idx="394">
                  <c:v>99</c:v>
                </c:pt>
                <c:pt idx="395">
                  <c:v>94</c:v>
                </c:pt>
                <c:pt idx="396">
                  <c:v>100</c:v>
                </c:pt>
                <c:pt idx="397">
                  <c:v>92</c:v>
                </c:pt>
                <c:pt idx="398">
                  <c:v>99</c:v>
                </c:pt>
                <c:pt idx="399">
                  <c:v>97</c:v>
                </c:pt>
                <c:pt idx="400">
                  <c:v>100</c:v>
                </c:pt>
                <c:pt idx="401">
                  <c:v>98</c:v>
                </c:pt>
                <c:pt idx="402">
                  <c:v>94</c:v>
                </c:pt>
                <c:pt idx="403">
                  <c:v>86</c:v>
                </c:pt>
                <c:pt idx="404">
                  <c:v>100</c:v>
                </c:pt>
                <c:pt idx="405">
                  <c:v>90</c:v>
                </c:pt>
                <c:pt idx="406">
                  <c:v>97</c:v>
                </c:pt>
                <c:pt idx="407">
                  <c:v>100</c:v>
                </c:pt>
                <c:pt idx="408">
                  <c:v>95</c:v>
                </c:pt>
                <c:pt idx="409">
                  <c:v>99</c:v>
                </c:pt>
                <c:pt idx="410">
                  <c:v>100</c:v>
                </c:pt>
                <c:pt idx="411">
                  <c:v>97</c:v>
                </c:pt>
                <c:pt idx="412">
                  <c:v>99</c:v>
                </c:pt>
                <c:pt idx="413">
                  <c:v>98</c:v>
                </c:pt>
                <c:pt idx="414">
                  <c:v>99</c:v>
                </c:pt>
                <c:pt idx="415">
                  <c:v>98</c:v>
                </c:pt>
                <c:pt idx="416">
                  <c:v>100</c:v>
                </c:pt>
                <c:pt idx="417">
                  <c:v>95</c:v>
                </c:pt>
                <c:pt idx="418">
                  <c:v>99</c:v>
                </c:pt>
                <c:pt idx="419">
                  <c:v>90</c:v>
                </c:pt>
                <c:pt idx="420">
                  <c:v>97</c:v>
                </c:pt>
                <c:pt idx="421">
                  <c:v>99</c:v>
                </c:pt>
                <c:pt idx="422">
                  <c:v>100</c:v>
                </c:pt>
                <c:pt idx="423">
                  <c:v>93</c:v>
                </c:pt>
                <c:pt idx="424">
                  <c:v>91</c:v>
                </c:pt>
                <c:pt idx="425">
                  <c:v>93</c:v>
                </c:pt>
                <c:pt idx="426">
                  <c:v>86</c:v>
                </c:pt>
                <c:pt idx="427">
                  <c:v>96</c:v>
                </c:pt>
                <c:pt idx="428">
                  <c:v>100</c:v>
                </c:pt>
                <c:pt idx="429">
                  <c:v>87</c:v>
                </c:pt>
                <c:pt idx="430">
                  <c:v>96</c:v>
                </c:pt>
                <c:pt idx="431">
                  <c:v>100</c:v>
                </c:pt>
                <c:pt idx="432">
                  <c:v>99</c:v>
                </c:pt>
                <c:pt idx="433">
                  <c:v>100</c:v>
                </c:pt>
                <c:pt idx="434">
                  <c:v>92</c:v>
                </c:pt>
                <c:pt idx="435">
                  <c:v>91</c:v>
                </c:pt>
                <c:pt idx="436">
                  <c:v>100</c:v>
                </c:pt>
                <c:pt idx="437">
                  <c:v>87</c:v>
                </c:pt>
                <c:pt idx="438">
                  <c:v>82</c:v>
                </c:pt>
                <c:pt idx="439">
                  <c:v>88</c:v>
                </c:pt>
                <c:pt idx="440">
                  <c:v>98</c:v>
                </c:pt>
                <c:pt idx="441">
                  <c:v>75</c:v>
                </c:pt>
                <c:pt idx="442">
                  <c:v>98</c:v>
                </c:pt>
                <c:pt idx="443">
                  <c:v>100</c:v>
                </c:pt>
                <c:pt idx="444">
                  <c:v>92</c:v>
                </c:pt>
                <c:pt idx="445">
                  <c:v>97</c:v>
                </c:pt>
                <c:pt idx="446">
                  <c:v>100</c:v>
                </c:pt>
                <c:pt idx="447">
                  <c:v>84</c:v>
                </c:pt>
                <c:pt idx="448">
                  <c:v>68</c:v>
                </c:pt>
                <c:pt idx="449">
                  <c:v>88</c:v>
                </c:pt>
                <c:pt idx="450">
                  <c:v>79</c:v>
                </c:pt>
                <c:pt idx="451">
                  <c:v>94</c:v>
                </c:pt>
                <c:pt idx="452">
                  <c:v>88</c:v>
                </c:pt>
                <c:pt idx="453">
                  <c:v>98</c:v>
                </c:pt>
                <c:pt idx="454">
                  <c:v>55</c:v>
                </c:pt>
                <c:pt idx="455">
                  <c:v>78</c:v>
                </c:pt>
                <c:pt idx="456">
                  <c:v>67</c:v>
                </c:pt>
                <c:pt idx="457">
                  <c:v>81</c:v>
                </c:pt>
                <c:pt idx="458">
                  <c:v>68</c:v>
                </c:pt>
                <c:pt idx="459">
                  <c:v>75</c:v>
                </c:pt>
                <c:pt idx="460">
                  <c:v>92</c:v>
                </c:pt>
                <c:pt idx="461">
                  <c:v>85</c:v>
                </c:pt>
                <c:pt idx="462">
                  <c:v>84</c:v>
                </c:pt>
                <c:pt idx="463">
                  <c:v>70</c:v>
                </c:pt>
                <c:pt idx="464">
                  <c:v>84</c:v>
                </c:pt>
                <c:pt idx="465">
                  <c:v>91</c:v>
                </c:pt>
                <c:pt idx="466">
                  <c:v>92</c:v>
                </c:pt>
                <c:pt idx="467">
                  <c:v>98</c:v>
                </c:pt>
                <c:pt idx="468">
                  <c:v>91</c:v>
                </c:pt>
                <c:pt idx="469">
                  <c:v>88</c:v>
                </c:pt>
                <c:pt idx="470">
                  <c:v>90</c:v>
                </c:pt>
                <c:pt idx="471">
                  <c:v>94</c:v>
                </c:pt>
                <c:pt idx="472">
                  <c:v>96</c:v>
                </c:pt>
                <c:pt idx="473">
                  <c:v>71</c:v>
                </c:pt>
                <c:pt idx="474">
                  <c:v>91</c:v>
                </c:pt>
                <c:pt idx="475">
                  <c:v>79</c:v>
                </c:pt>
                <c:pt idx="476">
                  <c:v>86</c:v>
                </c:pt>
                <c:pt idx="477">
                  <c:v>96</c:v>
                </c:pt>
                <c:pt idx="478">
                  <c:v>95</c:v>
                </c:pt>
                <c:pt idx="479">
                  <c:v>87</c:v>
                </c:pt>
                <c:pt idx="480">
                  <c:v>82</c:v>
                </c:pt>
                <c:pt idx="481">
                  <c:v>89</c:v>
                </c:pt>
                <c:pt idx="482">
                  <c:v>77</c:v>
                </c:pt>
                <c:pt idx="483">
                  <c:v>90</c:v>
                </c:pt>
                <c:pt idx="484">
                  <c:v>93</c:v>
                </c:pt>
                <c:pt idx="485">
                  <c:v>87</c:v>
                </c:pt>
                <c:pt idx="486">
                  <c:v>96</c:v>
                </c:pt>
                <c:pt idx="487">
                  <c:v>91</c:v>
                </c:pt>
                <c:pt idx="488">
                  <c:v>92</c:v>
                </c:pt>
                <c:pt idx="489">
                  <c:v>91</c:v>
                </c:pt>
                <c:pt idx="490">
                  <c:v>92</c:v>
                </c:pt>
                <c:pt idx="491">
                  <c:v>96</c:v>
                </c:pt>
                <c:pt idx="492">
                  <c:v>94</c:v>
                </c:pt>
                <c:pt idx="493">
                  <c:v>93</c:v>
                </c:pt>
                <c:pt idx="494">
                  <c:v>100</c:v>
                </c:pt>
                <c:pt idx="495">
                  <c:v>99</c:v>
                </c:pt>
                <c:pt idx="496">
                  <c:v>94</c:v>
                </c:pt>
                <c:pt idx="497">
                  <c:v>96</c:v>
                </c:pt>
                <c:pt idx="498">
                  <c:v>100</c:v>
                </c:pt>
                <c:pt idx="499">
                  <c:v>98</c:v>
                </c:pt>
                <c:pt idx="500">
                  <c:v>95</c:v>
                </c:pt>
                <c:pt idx="501">
                  <c:v>100</c:v>
                </c:pt>
                <c:pt idx="502">
                  <c:v>99</c:v>
                </c:pt>
                <c:pt idx="503">
                  <c:v>100</c:v>
                </c:pt>
                <c:pt idx="504">
                  <c:v>99</c:v>
                </c:pt>
                <c:pt idx="505">
                  <c:v>97</c:v>
                </c:pt>
                <c:pt idx="506">
                  <c:v>99</c:v>
                </c:pt>
                <c:pt idx="507">
                  <c:v>100</c:v>
                </c:pt>
                <c:pt idx="508">
                  <c:v>97</c:v>
                </c:pt>
                <c:pt idx="509">
                  <c:v>99</c:v>
                </c:pt>
                <c:pt idx="510">
                  <c:v>97</c:v>
                </c:pt>
                <c:pt idx="511">
                  <c:v>98</c:v>
                </c:pt>
                <c:pt idx="512">
                  <c:v>92</c:v>
                </c:pt>
                <c:pt idx="513">
                  <c:v>84</c:v>
                </c:pt>
                <c:pt idx="514">
                  <c:v>98</c:v>
                </c:pt>
                <c:pt idx="515">
                  <c:v>90</c:v>
                </c:pt>
                <c:pt idx="516">
                  <c:v>98</c:v>
                </c:pt>
                <c:pt idx="517">
                  <c:v>100</c:v>
                </c:pt>
                <c:pt idx="518">
                  <c:v>96</c:v>
                </c:pt>
                <c:pt idx="519">
                  <c:v>92</c:v>
                </c:pt>
                <c:pt idx="520">
                  <c:v>81</c:v>
                </c:pt>
                <c:pt idx="521">
                  <c:v>95</c:v>
                </c:pt>
                <c:pt idx="522">
                  <c:v>88</c:v>
                </c:pt>
                <c:pt idx="523">
                  <c:v>93</c:v>
                </c:pt>
                <c:pt idx="524">
                  <c:v>95</c:v>
                </c:pt>
                <c:pt idx="525">
                  <c:v>97</c:v>
                </c:pt>
                <c:pt idx="526">
                  <c:v>98</c:v>
                </c:pt>
                <c:pt idx="527">
                  <c:v>93</c:v>
                </c:pt>
                <c:pt idx="528">
                  <c:v>94</c:v>
                </c:pt>
                <c:pt idx="529">
                  <c:v>98</c:v>
                </c:pt>
                <c:pt idx="530">
                  <c:v>92</c:v>
                </c:pt>
                <c:pt idx="531">
                  <c:v>100</c:v>
                </c:pt>
                <c:pt idx="532">
                  <c:v>93</c:v>
                </c:pt>
                <c:pt idx="533">
                  <c:v>100</c:v>
                </c:pt>
                <c:pt idx="534">
                  <c:v>99</c:v>
                </c:pt>
                <c:pt idx="535">
                  <c:v>95</c:v>
                </c:pt>
                <c:pt idx="536">
                  <c:v>100</c:v>
                </c:pt>
                <c:pt idx="537">
                  <c:v>99</c:v>
                </c:pt>
                <c:pt idx="538">
                  <c:v>94</c:v>
                </c:pt>
                <c:pt idx="539">
                  <c:v>98</c:v>
                </c:pt>
                <c:pt idx="540">
                  <c:v>99</c:v>
                </c:pt>
                <c:pt idx="541">
                  <c:v>98</c:v>
                </c:pt>
                <c:pt idx="542">
                  <c:v>85</c:v>
                </c:pt>
                <c:pt idx="543">
                  <c:v>100</c:v>
                </c:pt>
                <c:pt idx="544">
                  <c:v>92</c:v>
                </c:pt>
                <c:pt idx="545">
                  <c:v>90</c:v>
                </c:pt>
                <c:pt idx="546">
                  <c:v>93</c:v>
                </c:pt>
                <c:pt idx="547">
                  <c:v>100</c:v>
                </c:pt>
                <c:pt idx="548">
                  <c:v>98</c:v>
                </c:pt>
                <c:pt idx="549">
                  <c:v>100</c:v>
                </c:pt>
                <c:pt idx="550">
                  <c:v>96</c:v>
                </c:pt>
                <c:pt idx="551">
                  <c:v>95</c:v>
                </c:pt>
                <c:pt idx="552">
                  <c:v>90</c:v>
                </c:pt>
                <c:pt idx="553">
                  <c:v>99</c:v>
                </c:pt>
                <c:pt idx="554">
                  <c:v>97</c:v>
                </c:pt>
                <c:pt idx="555">
                  <c:v>96</c:v>
                </c:pt>
                <c:pt idx="556">
                  <c:v>100</c:v>
                </c:pt>
                <c:pt idx="557">
                  <c:v>95</c:v>
                </c:pt>
                <c:pt idx="558">
                  <c:v>87</c:v>
                </c:pt>
                <c:pt idx="559">
                  <c:v>97</c:v>
                </c:pt>
                <c:pt idx="560">
                  <c:v>92</c:v>
                </c:pt>
                <c:pt idx="561">
                  <c:v>89</c:v>
                </c:pt>
                <c:pt idx="562">
                  <c:v>98</c:v>
                </c:pt>
                <c:pt idx="563">
                  <c:v>95</c:v>
                </c:pt>
                <c:pt idx="564">
                  <c:v>97</c:v>
                </c:pt>
                <c:pt idx="565">
                  <c:v>96</c:v>
                </c:pt>
                <c:pt idx="566">
                  <c:v>95</c:v>
                </c:pt>
                <c:pt idx="567">
                  <c:v>97</c:v>
                </c:pt>
                <c:pt idx="568">
                  <c:v>95</c:v>
                </c:pt>
                <c:pt idx="569">
                  <c:v>100</c:v>
                </c:pt>
                <c:pt idx="570">
                  <c:v>97</c:v>
                </c:pt>
                <c:pt idx="571">
                  <c:v>78</c:v>
                </c:pt>
                <c:pt idx="572">
                  <c:v>89</c:v>
                </c:pt>
                <c:pt idx="573">
                  <c:v>84</c:v>
                </c:pt>
                <c:pt idx="574">
                  <c:v>83</c:v>
                </c:pt>
                <c:pt idx="575">
                  <c:v>72</c:v>
                </c:pt>
                <c:pt idx="576">
                  <c:v>60</c:v>
                </c:pt>
                <c:pt idx="577">
                  <c:v>54</c:v>
                </c:pt>
                <c:pt idx="578">
                  <c:v>48</c:v>
                </c:pt>
                <c:pt idx="579">
                  <c:v>49</c:v>
                </c:pt>
                <c:pt idx="580">
                  <c:v>56</c:v>
                </c:pt>
                <c:pt idx="581">
                  <c:v>49</c:v>
                </c:pt>
                <c:pt idx="582">
                  <c:v>35</c:v>
                </c:pt>
                <c:pt idx="583">
                  <c:v>67</c:v>
                </c:pt>
                <c:pt idx="584">
                  <c:v>61</c:v>
                </c:pt>
                <c:pt idx="585">
                  <c:v>29</c:v>
                </c:pt>
                <c:pt idx="586">
                  <c:v>48</c:v>
                </c:pt>
                <c:pt idx="587">
                  <c:v>40</c:v>
                </c:pt>
                <c:pt idx="588">
                  <c:v>33</c:v>
                </c:pt>
                <c:pt idx="589">
                  <c:v>28</c:v>
                </c:pt>
                <c:pt idx="590">
                  <c:v>56</c:v>
                </c:pt>
                <c:pt idx="591">
                  <c:v>88</c:v>
                </c:pt>
                <c:pt idx="592">
                  <c:v>50</c:v>
                </c:pt>
                <c:pt idx="593">
                  <c:v>83</c:v>
                </c:pt>
                <c:pt idx="594">
                  <c:v>60</c:v>
                </c:pt>
                <c:pt idx="595">
                  <c:v>58</c:v>
                </c:pt>
                <c:pt idx="596">
                  <c:v>48</c:v>
                </c:pt>
                <c:pt idx="597">
                  <c:v>49</c:v>
                </c:pt>
                <c:pt idx="598">
                  <c:v>88</c:v>
                </c:pt>
                <c:pt idx="599">
                  <c:v>38</c:v>
                </c:pt>
                <c:pt idx="600">
                  <c:v>40</c:v>
                </c:pt>
                <c:pt idx="601">
                  <c:v>64</c:v>
                </c:pt>
                <c:pt idx="602">
                  <c:v>78</c:v>
                </c:pt>
                <c:pt idx="603">
                  <c:v>13</c:v>
                </c:pt>
                <c:pt idx="604">
                  <c:v>17</c:v>
                </c:pt>
                <c:pt idx="605">
                  <c:v>12</c:v>
                </c:pt>
                <c:pt idx="606">
                  <c:v>11</c:v>
                </c:pt>
                <c:pt idx="607">
                  <c:v>34</c:v>
                </c:pt>
                <c:pt idx="608">
                  <c:v>69</c:v>
                </c:pt>
                <c:pt idx="609">
                  <c:v>99</c:v>
                </c:pt>
                <c:pt idx="610">
                  <c:v>100</c:v>
                </c:pt>
                <c:pt idx="611">
                  <c:v>98</c:v>
                </c:pt>
                <c:pt idx="612">
                  <c:v>100</c:v>
                </c:pt>
                <c:pt idx="613">
                  <c:v>99</c:v>
                </c:pt>
                <c:pt idx="614">
                  <c:v>100</c:v>
                </c:pt>
                <c:pt idx="615">
                  <c:v>99</c:v>
                </c:pt>
                <c:pt idx="616">
                  <c:v>100</c:v>
                </c:pt>
                <c:pt idx="617">
                  <c:v>98</c:v>
                </c:pt>
                <c:pt idx="618">
                  <c:v>100</c:v>
                </c:pt>
                <c:pt idx="619">
                  <c:v>97</c:v>
                </c:pt>
                <c:pt idx="620">
                  <c:v>100</c:v>
                </c:pt>
                <c:pt idx="621">
                  <c:v>99</c:v>
                </c:pt>
                <c:pt idx="622">
                  <c:v>100</c:v>
                </c:pt>
                <c:pt idx="623">
                  <c:v>99</c:v>
                </c:pt>
                <c:pt idx="624">
                  <c:v>100</c:v>
                </c:pt>
                <c:pt idx="625">
                  <c:v>99</c:v>
                </c:pt>
                <c:pt idx="626">
                  <c:v>100</c:v>
                </c:pt>
                <c:pt idx="627">
                  <c:v>99</c:v>
                </c:pt>
                <c:pt idx="628">
                  <c:v>100</c:v>
                </c:pt>
                <c:pt idx="629">
                  <c:v>99</c:v>
                </c:pt>
                <c:pt idx="630">
                  <c:v>100</c:v>
                </c:pt>
                <c:pt idx="631">
                  <c:v>99</c:v>
                </c:pt>
                <c:pt idx="632">
                  <c:v>100</c:v>
                </c:pt>
                <c:pt idx="633">
                  <c:v>98</c:v>
                </c:pt>
                <c:pt idx="634">
                  <c:v>100</c:v>
                </c:pt>
                <c:pt idx="635">
                  <c:v>99</c:v>
                </c:pt>
                <c:pt idx="636">
                  <c:v>100</c:v>
                </c:pt>
                <c:pt idx="637">
                  <c:v>100</c:v>
                </c:pt>
                <c:pt idx="638">
                  <c:v>99</c:v>
                </c:pt>
                <c:pt idx="639">
                  <c:v>100</c:v>
                </c:pt>
                <c:pt idx="640">
                  <c:v>99</c:v>
                </c:pt>
                <c:pt idx="641">
                  <c:v>100</c:v>
                </c:pt>
                <c:pt idx="642">
                  <c:v>99</c:v>
                </c:pt>
                <c:pt idx="643">
                  <c:v>100</c:v>
                </c:pt>
                <c:pt idx="644">
                  <c:v>99</c:v>
                </c:pt>
                <c:pt idx="645">
                  <c:v>100</c:v>
                </c:pt>
                <c:pt idx="646">
                  <c:v>99</c:v>
                </c:pt>
                <c:pt idx="647">
                  <c:v>100</c:v>
                </c:pt>
                <c:pt idx="648">
                  <c:v>99</c:v>
                </c:pt>
                <c:pt idx="649">
                  <c:v>99</c:v>
                </c:pt>
                <c:pt idx="650">
                  <c:v>100</c:v>
                </c:pt>
                <c:pt idx="651">
                  <c:v>100</c:v>
                </c:pt>
                <c:pt idx="652">
                  <c:v>100</c:v>
                </c:pt>
                <c:pt idx="653">
                  <c:v>99</c:v>
                </c:pt>
                <c:pt idx="654">
                  <c:v>100</c:v>
                </c:pt>
                <c:pt idx="655">
                  <c:v>99</c:v>
                </c:pt>
                <c:pt idx="656">
                  <c:v>100</c:v>
                </c:pt>
                <c:pt idx="657">
                  <c:v>100</c:v>
                </c:pt>
                <c:pt idx="658">
                  <c:v>100</c:v>
                </c:pt>
                <c:pt idx="659">
                  <c:v>100</c:v>
                </c:pt>
                <c:pt idx="660">
                  <c:v>99</c:v>
                </c:pt>
                <c:pt idx="661">
                  <c:v>100</c:v>
                </c:pt>
                <c:pt idx="662">
                  <c:v>100</c:v>
                </c:pt>
                <c:pt idx="663">
                  <c:v>100</c:v>
                </c:pt>
                <c:pt idx="664">
                  <c:v>99</c:v>
                </c:pt>
                <c:pt idx="665">
                  <c:v>100</c:v>
                </c:pt>
                <c:pt idx="666">
                  <c:v>100</c:v>
                </c:pt>
                <c:pt idx="667">
                  <c:v>99</c:v>
                </c:pt>
                <c:pt idx="668">
                  <c:v>100</c:v>
                </c:pt>
                <c:pt idx="669">
                  <c:v>100</c:v>
                </c:pt>
                <c:pt idx="670">
                  <c:v>99</c:v>
                </c:pt>
                <c:pt idx="671">
                  <c:v>99</c:v>
                </c:pt>
                <c:pt idx="672">
                  <c:v>100</c:v>
                </c:pt>
                <c:pt idx="673">
                  <c:v>97</c:v>
                </c:pt>
                <c:pt idx="674">
                  <c:v>100</c:v>
                </c:pt>
                <c:pt idx="675">
                  <c:v>100</c:v>
                </c:pt>
                <c:pt idx="676">
                  <c:v>100</c:v>
                </c:pt>
                <c:pt idx="677">
                  <c:v>98</c:v>
                </c:pt>
                <c:pt idx="678">
                  <c:v>99</c:v>
                </c:pt>
                <c:pt idx="679">
                  <c:v>99</c:v>
                </c:pt>
                <c:pt idx="680">
                  <c:v>100</c:v>
                </c:pt>
                <c:pt idx="681">
                  <c:v>99</c:v>
                </c:pt>
                <c:pt idx="682">
                  <c:v>99</c:v>
                </c:pt>
                <c:pt idx="683">
                  <c:v>100</c:v>
                </c:pt>
                <c:pt idx="684">
                  <c:v>100</c:v>
                </c:pt>
                <c:pt idx="685">
                  <c:v>99</c:v>
                </c:pt>
                <c:pt idx="686">
                  <c:v>100</c:v>
                </c:pt>
                <c:pt idx="687">
                  <c:v>100</c:v>
                </c:pt>
                <c:pt idx="688">
                  <c:v>99</c:v>
                </c:pt>
                <c:pt idx="689">
                  <c:v>100</c:v>
                </c:pt>
                <c:pt idx="690">
                  <c:v>100</c:v>
                </c:pt>
                <c:pt idx="691">
                  <c:v>100</c:v>
                </c:pt>
                <c:pt idx="692">
                  <c:v>99</c:v>
                </c:pt>
                <c:pt idx="693">
                  <c:v>100</c:v>
                </c:pt>
                <c:pt idx="694">
                  <c:v>100</c:v>
                </c:pt>
                <c:pt idx="695">
                  <c:v>100</c:v>
                </c:pt>
                <c:pt idx="696">
                  <c:v>100</c:v>
                </c:pt>
                <c:pt idx="697">
                  <c:v>100</c:v>
                </c:pt>
                <c:pt idx="698">
                  <c:v>98</c:v>
                </c:pt>
                <c:pt idx="699">
                  <c:v>100</c:v>
                </c:pt>
                <c:pt idx="700">
                  <c:v>100</c:v>
                </c:pt>
                <c:pt idx="701">
                  <c:v>100</c:v>
                </c:pt>
                <c:pt idx="702">
                  <c:v>100</c:v>
                </c:pt>
                <c:pt idx="703">
                  <c:v>100</c:v>
                </c:pt>
                <c:pt idx="704">
                  <c:v>98</c:v>
                </c:pt>
                <c:pt idx="705">
                  <c:v>100</c:v>
                </c:pt>
                <c:pt idx="706">
                  <c:v>100</c:v>
                </c:pt>
                <c:pt idx="707">
                  <c:v>98</c:v>
                </c:pt>
                <c:pt idx="708">
                  <c:v>98</c:v>
                </c:pt>
                <c:pt idx="709">
                  <c:v>100</c:v>
                </c:pt>
                <c:pt idx="710">
                  <c:v>100</c:v>
                </c:pt>
                <c:pt idx="711">
                  <c:v>100</c:v>
                </c:pt>
                <c:pt idx="712">
                  <c:v>100</c:v>
                </c:pt>
                <c:pt idx="713">
                  <c:v>100</c:v>
                </c:pt>
                <c:pt idx="714">
                  <c:v>99</c:v>
                </c:pt>
                <c:pt idx="715">
                  <c:v>99</c:v>
                </c:pt>
                <c:pt idx="716">
                  <c:v>100</c:v>
                </c:pt>
                <c:pt idx="717">
                  <c:v>99</c:v>
                </c:pt>
                <c:pt idx="718">
                  <c:v>99</c:v>
                </c:pt>
                <c:pt idx="719">
                  <c:v>100</c:v>
                </c:pt>
                <c:pt idx="720">
                  <c:v>100</c:v>
                </c:pt>
                <c:pt idx="721">
                  <c:v>100</c:v>
                </c:pt>
                <c:pt idx="722">
                  <c:v>100</c:v>
                </c:pt>
                <c:pt idx="723">
                  <c:v>100</c:v>
                </c:pt>
                <c:pt idx="724">
                  <c:v>100</c:v>
                </c:pt>
                <c:pt idx="725">
                  <c:v>100</c:v>
                </c:pt>
                <c:pt idx="726">
                  <c:v>100</c:v>
                </c:pt>
                <c:pt idx="727">
                  <c:v>100</c:v>
                </c:pt>
                <c:pt idx="728">
                  <c:v>100</c:v>
                </c:pt>
                <c:pt idx="729">
                  <c:v>100</c:v>
                </c:pt>
                <c:pt idx="730">
                  <c:v>100</c:v>
                </c:pt>
                <c:pt idx="731">
                  <c:v>99</c:v>
                </c:pt>
                <c:pt idx="732">
                  <c:v>100</c:v>
                </c:pt>
                <c:pt idx="733">
                  <c:v>100</c:v>
                </c:pt>
                <c:pt idx="734">
                  <c:v>100</c:v>
                </c:pt>
                <c:pt idx="735">
                  <c:v>99</c:v>
                </c:pt>
                <c:pt idx="736">
                  <c:v>100</c:v>
                </c:pt>
                <c:pt idx="737">
                  <c:v>100</c:v>
                </c:pt>
                <c:pt idx="738">
                  <c:v>99</c:v>
                </c:pt>
                <c:pt idx="739">
                  <c:v>100</c:v>
                </c:pt>
                <c:pt idx="740">
                  <c:v>99</c:v>
                </c:pt>
                <c:pt idx="741">
                  <c:v>100</c:v>
                </c:pt>
                <c:pt idx="742">
                  <c:v>100</c:v>
                </c:pt>
                <c:pt idx="743">
                  <c:v>100</c:v>
                </c:pt>
                <c:pt idx="744">
                  <c:v>100</c:v>
                </c:pt>
                <c:pt idx="745">
                  <c:v>99</c:v>
                </c:pt>
                <c:pt idx="746">
                  <c:v>100</c:v>
                </c:pt>
                <c:pt idx="747">
                  <c:v>100</c:v>
                </c:pt>
                <c:pt idx="748">
                  <c:v>100</c:v>
                </c:pt>
                <c:pt idx="749">
                  <c:v>100</c:v>
                </c:pt>
                <c:pt idx="750">
                  <c:v>100</c:v>
                </c:pt>
                <c:pt idx="751">
                  <c:v>100</c:v>
                </c:pt>
                <c:pt idx="752">
                  <c:v>100</c:v>
                </c:pt>
                <c:pt idx="753">
                  <c:v>100</c:v>
                </c:pt>
                <c:pt idx="754">
                  <c:v>100</c:v>
                </c:pt>
                <c:pt idx="755">
                  <c:v>100</c:v>
                </c:pt>
                <c:pt idx="756">
                  <c:v>99</c:v>
                </c:pt>
                <c:pt idx="757">
                  <c:v>100</c:v>
                </c:pt>
                <c:pt idx="758">
                  <c:v>100</c:v>
                </c:pt>
                <c:pt idx="759">
                  <c:v>100</c:v>
                </c:pt>
                <c:pt idx="760">
                  <c:v>99</c:v>
                </c:pt>
                <c:pt idx="761">
                  <c:v>98</c:v>
                </c:pt>
                <c:pt idx="762">
                  <c:v>100</c:v>
                </c:pt>
                <c:pt idx="763">
                  <c:v>100</c:v>
                </c:pt>
                <c:pt idx="764">
                  <c:v>99</c:v>
                </c:pt>
                <c:pt idx="765">
                  <c:v>100</c:v>
                </c:pt>
                <c:pt idx="766">
                  <c:v>99</c:v>
                </c:pt>
                <c:pt idx="767">
                  <c:v>100</c:v>
                </c:pt>
                <c:pt idx="768">
                  <c:v>99</c:v>
                </c:pt>
                <c:pt idx="769">
                  <c:v>99</c:v>
                </c:pt>
                <c:pt idx="770">
                  <c:v>100</c:v>
                </c:pt>
                <c:pt idx="771">
                  <c:v>100</c:v>
                </c:pt>
                <c:pt idx="772">
                  <c:v>100</c:v>
                </c:pt>
                <c:pt idx="773">
                  <c:v>99</c:v>
                </c:pt>
                <c:pt idx="774">
                  <c:v>99</c:v>
                </c:pt>
                <c:pt idx="775">
                  <c:v>100</c:v>
                </c:pt>
                <c:pt idx="776">
                  <c:v>100</c:v>
                </c:pt>
                <c:pt idx="777">
                  <c:v>100</c:v>
                </c:pt>
                <c:pt idx="778">
                  <c:v>100</c:v>
                </c:pt>
                <c:pt idx="779">
                  <c:v>100</c:v>
                </c:pt>
                <c:pt idx="780">
                  <c:v>100</c:v>
                </c:pt>
                <c:pt idx="781">
                  <c:v>100</c:v>
                </c:pt>
                <c:pt idx="782">
                  <c:v>100</c:v>
                </c:pt>
                <c:pt idx="783">
                  <c:v>100</c:v>
                </c:pt>
                <c:pt idx="784">
                  <c:v>100</c:v>
                </c:pt>
                <c:pt idx="785">
                  <c:v>100</c:v>
                </c:pt>
                <c:pt idx="786">
                  <c:v>100</c:v>
                </c:pt>
                <c:pt idx="787">
                  <c:v>67</c:v>
                </c:pt>
                <c:pt idx="788">
                  <c:v>89</c:v>
                </c:pt>
                <c:pt idx="789">
                  <c:v>100</c:v>
                </c:pt>
                <c:pt idx="790">
                  <c:v>100</c:v>
                </c:pt>
                <c:pt idx="791">
                  <c:v>100</c:v>
                </c:pt>
                <c:pt idx="792">
                  <c:v>100</c:v>
                </c:pt>
                <c:pt idx="793">
                  <c:v>100</c:v>
                </c:pt>
                <c:pt idx="794">
                  <c:v>100</c:v>
                </c:pt>
                <c:pt idx="795">
                  <c:v>82</c:v>
                </c:pt>
                <c:pt idx="796">
                  <c:v>82</c:v>
                </c:pt>
                <c:pt idx="797">
                  <c:v>82</c:v>
                </c:pt>
                <c:pt idx="798">
                  <c:v>67</c:v>
                </c:pt>
                <c:pt idx="799">
                  <c:v>62</c:v>
                </c:pt>
                <c:pt idx="800">
                  <c:v>88</c:v>
                </c:pt>
                <c:pt idx="801">
                  <c:v>100</c:v>
                </c:pt>
                <c:pt idx="802">
                  <c:v>100</c:v>
                </c:pt>
                <c:pt idx="803">
                  <c:v>100</c:v>
                </c:pt>
                <c:pt idx="804">
                  <c:v>100</c:v>
                </c:pt>
                <c:pt idx="805">
                  <c:v>100</c:v>
                </c:pt>
                <c:pt idx="806">
                  <c:v>100</c:v>
                </c:pt>
                <c:pt idx="807">
                  <c:v>100</c:v>
                </c:pt>
                <c:pt idx="808">
                  <c:v>99</c:v>
                </c:pt>
                <c:pt idx="809">
                  <c:v>99</c:v>
                </c:pt>
                <c:pt idx="810">
                  <c:v>100</c:v>
                </c:pt>
                <c:pt idx="811">
                  <c:v>100</c:v>
                </c:pt>
                <c:pt idx="812">
                  <c:v>100</c:v>
                </c:pt>
                <c:pt idx="813">
                  <c:v>96</c:v>
                </c:pt>
                <c:pt idx="814">
                  <c:v>100</c:v>
                </c:pt>
                <c:pt idx="815">
                  <c:v>100</c:v>
                </c:pt>
                <c:pt idx="816">
                  <c:v>100</c:v>
                </c:pt>
                <c:pt idx="817">
                  <c:v>100</c:v>
                </c:pt>
                <c:pt idx="818">
                  <c:v>99</c:v>
                </c:pt>
                <c:pt idx="819">
                  <c:v>100</c:v>
                </c:pt>
                <c:pt idx="820">
                  <c:v>100</c:v>
                </c:pt>
                <c:pt idx="821">
                  <c:v>100</c:v>
                </c:pt>
                <c:pt idx="822">
                  <c:v>100</c:v>
                </c:pt>
                <c:pt idx="823">
                  <c:v>100</c:v>
                </c:pt>
                <c:pt idx="824">
                  <c:v>100</c:v>
                </c:pt>
                <c:pt idx="825">
                  <c:v>100</c:v>
                </c:pt>
                <c:pt idx="826">
                  <c:v>100</c:v>
                </c:pt>
                <c:pt idx="827">
                  <c:v>100</c:v>
                </c:pt>
                <c:pt idx="828">
                  <c:v>99</c:v>
                </c:pt>
                <c:pt idx="829">
                  <c:v>100</c:v>
                </c:pt>
                <c:pt idx="830">
                  <c:v>100</c:v>
                </c:pt>
                <c:pt idx="831">
                  <c:v>98</c:v>
                </c:pt>
                <c:pt idx="832">
                  <c:v>98</c:v>
                </c:pt>
                <c:pt idx="833">
                  <c:v>25</c:v>
                </c:pt>
                <c:pt idx="834">
                  <c:v>5</c:v>
                </c:pt>
                <c:pt idx="835">
                  <c:v>0</c:v>
                </c:pt>
                <c:pt idx="836">
                  <c:v>0</c:v>
                </c:pt>
                <c:pt idx="837">
                  <c:v>0</c:v>
                </c:pt>
                <c:pt idx="838">
                  <c:v>3</c:v>
                </c:pt>
                <c:pt idx="839">
                  <c:v>7</c:v>
                </c:pt>
                <c:pt idx="840">
                  <c:v>7</c:v>
                </c:pt>
                <c:pt idx="841">
                  <c:v>7</c:v>
                </c:pt>
                <c:pt idx="842">
                  <c:v>2</c:v>
                </c:pt>
                <c:pt idx="843">
                  <c:v>12</c:v>
                </c:pt>
                <c:pt idx="844">
                  <c:v>14</c:v>
                </c:pt>
                <c:pt idx="845">
                  <c:v>14</c:v>
                </c:pt>
                <c:pt idx="846">
                  <c:v>5</c:v>
                </c:pt>
                <c:pt idx="847">
                  <c:v>5</c:v>
                </c:pt>
                <c:pt idx="848">
                  <c:v>11</c:v>
                </c:pt>
                <c:pt idx="849">
                  <c:v>7</c:v>
                </c:pt>
                <c:pt idx="850">
                  <c:v>7</c:v>
                </c:pt>
                <c:pt idx="851">
                  <c:v>9</c:v>
                </c:pt>
                <c:pt idx="852">
                  <c:v>4</c:v>
                </c:pt>
                <c:pt idx="853">
                  <c:v>4</c:v>
                </c:pt>
                <c:pt idx="854">
                  <c:v>5</c:v>
                </c:pt>
                <c:pt idx="855">
                  <c:v>13</c:v>
                </c:pt>
                <c:pt idx="856">
                  <c:v>13</c:v>
                </c:pt>
                <c:pt idx="857">
                  <c:v>10</c:v>
                </c:pt>
                <c:pt idx="858">
                  <c:v>10</c:v>
                </c:pt>
                <c:pt idx="859">
                  <c:v>13</c:v>
                </c:pt>
                <c:pt idx="860">
                  <c:v>13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BE11-4861-B944-D2332120BF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08974080"/>
        <c:axId val="508973096"/>
      </c:scatterChart>
      <c:scatterChart>
        <c:scatterStyle val="lineMarker"/>
        <c:varyColors val="0"/>
        <c:ser>
          <c:idx val="0"/>
          <c:order val="1"/>
          <c:tx>
            <c:v>MAC</c:v>
          </c:tx>
          <c:spPr>
            <a:ln w="25400">
              <a:noFill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Sheet1!$E$20240:$E$21100</c:f>
              <c:numCache>
                <c:formatCode>0</c:formatCode>
                <c:ptCount val="861"/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7</c:v>
                </c:pt>
                <c:pt idx="9">
                  <c:v>8</c:v>
                </c:pt>
                <c:pt idx="10">
                  <c:v>8.9</c:v>
                </c:pt>
                <c:pt idx="11">
                  <c:v>9</c:v>
                </c:pt>
                <c:pt idx="12">
                  <c:v>10</c:v>
                </c:pt>
                <c:pt idx="13">
                  <c:v>11</c:v>
                </c:pt>
                <c:pt idx="14">
                  <c:v>12</c:v>
                </c:pt>
                <c:pt idx="15">
                  <c:v>12.4</c:v>
                </c:pt>
                <c:pt idx="16">
                  <c:v>13</c:v>
                </c:pt>
                <c:pt idx="17">
                  <c:v>14</c:v>
                </c:pt>
                <c:pt idx="18">
                  <c:v>14.7</c:v>
                </c:pt>
                <c:pt idx="19">
                  <c:v>15</c:v>
                </c:pt>
                <c:pt idx="20">
                  <c:v>16.7</c:v>
                </c:pt>
                <c:pt idx="21">
                  <c:v>17</c:v>
                </c:pt>
                <c:pt idx="22">
                  <c:v>18</c:v>
                </c:pt>
                <c:pt idx="23">
                  <c:v>19</c:v>
                </c:pt>
                <c:pt idx="24">
                  <c:v>20</c:v>
                </c:pt>
                <c:pt idx="25">
                  <c:v>22</c:v>
                </c:pt>
                <c:pt idx="26">
                  <c:v>23</c:v>
                </c:pt>
                <c:pt idx="27">
                  <c:v>24</c:v>
                </c:pt>
                <c:pt idx="28">
                  <c:v>25</c:v>
                </c:pt>
                <c:pt idx="29">
                  <c:v>26</c:v>
                </c:pt>
                <c:pt idx="30">
                  <c:v>27</c:v>
                </c:pt>
                <c:pt idx="31">
                  <c:v>28</c:v>
                </c:pt>
                <c:pt idx="32">
                  <c:v>29</c:v>
                </c:pt>
                <c:pt idx="33">
                  <c:v>30</c:v>
                </c:pt>
                <c:pt idx="34">
                  <c:v>31</c:v>
                </c:pt>
                <c:pt idx="35">
                  <c:v>32</c:v>
                </c:pt>
                <c:pt idx="36">
                  <c:v>33</c:v>
                </c:pt>
                <c:pt idx="37">
                  <c:v>34</c:v>
                </c:pt>
                <c:pt idx="38">
                  <c:v>36</c:v>
                </c:pt>
                <c:pt idx="39">
                  <c:v>37</c:v>
                </c:pt>
                <c:pt idx="40">
                  <c:v>38</c:v>
                </c:pt>
                <c:pt idx="41">
                  <c:v>39</c:v>
                </c:pt>
                <c:pt idx="42">
                  <c:v>40</c:v>
                </c:pt>
                <c:pt idx="43">
                  <c:v>41</c:v>
                </c:pt>
                <c:pt idx="44">
                  <c:v>42</c:v>
                </c:pt>
                <c:pt idx="45">
                  <c:v>43</c:v>
                </c:pt>
                <c:pt idx="46">
                  <c:v>44</c:v>
                </c:pt>
                <c:pt idx="47">
                  <c:v>45</c:v>
                </c:pt>
                <c:pt idx="48">
                  <c:v>46</c:v>
                </c:pt>
                <c:pt idx="49">
                  <c:v>46.1</c:v>
                </c:pt>
                <c:pt idx="50">
                  <c:v>51.7</c:v>
                </c:pt>
                <c:pt idx="51">
                  <c:v>55</c:v>
                </c:pt>
                <c:pt idx="52">
                  <c:v>56</c:v>
                </c:pt>
                <c:pt idx="53">
                  <c:v>57.4</c:v>
                </c:pt>
                <c:pt idx="54">
                  <c:v>59</c:v>
                </c:pt>
                <c:pt idx="55">
                  <c:v>60</c:v>
                </c:pt>
                <c:pt idx="56">
                  <c:v>62.3</c:v>
                </c:pt>
                <c:pt idx="57">
                  <c:v>65.7</c:v>
                </c:pt>
                <c:pt idx="58">
                  <c:v>69</c:v>
                </c:pt>
                <c:pt idx="59">
                  <c:v>72.5</c:v>
                </c:pt>
                <c:pt idx="60">
                  <c:v>75.8</c:v>
                </c:pt>
                <c:pt idx="61">
                  <c:v>79.099999999999994</c:v>
                </c:pt>
                <c:pt idx="62">
                  <c:v>104</c:v>
                </c:pt>
                <c:pt idx="63">
                  <c:v>105</c:v>
                </c:pt>
                <c:pt idx="64">
                  <c:v>106</c:v>
                </c:pt>
                <c:pt idx="65">
                  <c:v>107</c:v>
                </c:pt>
                <c:pt idx="66">
                  <c:v>107.3</c:v>
                </c:pt>
                <c:pt idx="67">
                  <c:v>113.1</c:v>
                </c:pt>
                <c:pt idx="68">
                  <c:v>113.19999999999999</c:v>
                </c:pt>
                <c:pt idx="69">
                  <c:v>113.29999999999998</c:v>
                </c:pt>
                <c:pt idx="70">
                  <c:v>113.99999999999999</c:v>
                </c:pt>
                <c:pt idx="71">
                  <c:v>114.99999999999999</c:v>
                </c:pt>
                <c:pt idx="72">
                  <c:v>117.19999999999999</c:v>
                </c:pt>
                <c:pt idx="73">
                  <c:v>119.99999999999999</c:v>
                </c:pt>
                <c:pt idx="74">
                  <c:v>120.49999999999999</c:v>
                </c:pt>
                <c:pt idx="75">
                  <c:v>120.99999999999999</c:v>
                </c:pt>
                <c:pt idx="76">
                  <c:v>121.99999999999999</c:v>
                </c:pt>
                <c:pt idx="77">
                  <c:v>122.29999999999998</c:v>
                </c:pt>
                <c:pt idx="78">
                  <c:v>122.39999999999998</c:v>
                </c:pt>
                <c:pt idx="79">
                  <c:v>122.99999999999997</c:v>
                </c:pt>
                <c:pt idx="80">
                  <c:v>123.99999999999997</c:v>
                </c:pt>
                <c:pt idx="81">
                  <c:v>124.29999999999997</c:v>
                </c:pt>
                <c:pt idx="82">
                  <c:v>124.79999999999997</c:v>
                </c:pt>
                <c:pt idx="83">
                  <c:v>124.99999999999997</c:v>
                </c:pt>
                <c:pt idx="84">
                  <c:v>125.99999999999997</c:v>
                </c:pt>
                <c:pt idx="85">
                  <c:v>126.99999999999997</c:v>
                </c:pt>
                <c:pt idx="86">
                  <c:v>129.49999999999997</c:v>
                </c:pt>
                <c:pt idx="87">
                  <c:v>131.99999999999997</c:v>
                </c:pt>
                <c:pt idx="88">
                  <c:v>132.79999999999998</c:v>
                </c:pt>
                <c:pt idx="89">
                  <c:v>132.99999999999997</c:v>
                </c:pt>
                <c:pt idx="90">
                  <c:v>135.99999999999997</c:v>
                </c:pt>
                <c:pt idx="91">
                  <c:v>136.09999999999997</c:v>
                </c:pt>
                <c:pt idx="92">
                  <c:v>136.99999999999997</c:v>
                </c:pt>
                <c:pt idx="93">
                  <c:v>138.99999999999997</c:v>
                </c:pt>
                <c:pt idx="94">
                  <c:v>139.39999999999998</c:v>
                </c:pt>
                <c:pt idx="95">
                  <c:v>140.99999999999997</c:v>
                </c:pt>
                <c:pt idx="96">
                  <c:v>141.99999999999997</c:v>
                </c:pt>
                <c:pt idx="97">
                  <c:v>142.69999999999996</c:v>
                </c:pt>
                <c:pt idx="98">
                  <c:v>143.99999999999997</c:v>
                </c:pt>
                <c:pt idx="99">
                  <c:v>144.99999999999997</c:v>
                </c:pt>
                <c:pt idx="100">
                  <c:v>145.99999999999997</c:v>
                </c:pt>
                <c:pt idx="101">
                  <c:v>146.89999999999998</c:v>
                </c:pt>
                <c:pt idx="102">
                  <c:v>146.99999999999997</c:v>
                </c:pt>
                <c:pt idx="103">
                  <c:v>147.09999999999997</c:v>
                </c:pt>
                <c:pt idx="104">
                  <c:v>147.99999999999997</c:v>
                </c:pt>
                <c:pt idx="105">
                  <c:v>148.99999999999997</c:v>
                </c:pt>
                <c:pt idx="106">
                  <c:v>149.99999999999997</c:v>
                </c:pt>
                <c:pt idx="107">
                  <c:v>150.99999999999997</c:v>
                </c:pt>
                <c:pt idx="108">
                  <c:v>151.29999999999998</c:v>
                </c:pt>
                <c:pt idx="109">
                  <c:v>152.99999999999997</c:v>
                </c:pt>
                <c:pt idx="110">
                  <c:v>153.99999999999997</c:v>
                </c:pt>
                <c:pt idx="111">
                  <c:v>154.59999999999997</c:v>
                </c:pt>
                <c:pt idx="112">
                  <c:v>155.99999999999997</c:v>
                </c:pt>
                <c:pt idx="113">
                  <c:v>156.99999999999997</c:v>
                </c:pt>
                <c:pt idx="114">
                  <c:v>157.89999999999998</c:v>
                </c:pt>
                <c:pt idx="115">
                  <c:v>161.19999999999999</c:v>
                </c:pt>
                <c:pt idx="116">
                  <c:v>164</c:v>
                </c:pt>
                <c:pt idx="117">
                  <c:v>164.1</c:v>
                </c:pt>
                <c:pt idx="118">
                  <c:v>165</c:v>
                </c:pt>
                <c:pt idx="119">
                  <c:v>166</c:v>
                </c:pt>
                <c:pt idx="120">
                  <c:v>168.2</c:v>
                </c:pt>
                <c:pt idx="121">
                  <c:v>171.6</c:v>
                </c:pt>
                <c:pt idx="122">
                  <c:v>174.9</c:v>
                </c:pt>
                <c:pt idx="123">
                  <c:v>175</c:v>
                </c:pt>
                <c:pt idx="124">
                  <c:v>176</c:v>
                </c:pt>
                <c:pt idx="125">
                  <c:v>178.2</c:v>
                </c:pt>
                <c:pt idx="126">
                  <c:v>181.5</c:v>
                </c:pt>
                <c:pt idx="127">
                  <c:v>182</c:v>
                </c:pt>
                <c:pt idx="128">
                  <c:v>183</c:v>
                </c:pt>
                <c:pt idx="129">
                  <c:v>184.8</c:v>
                </c:pt>
                <c:pt idx="130">
                  <c:v>186</c:v>
                </c:pt>
                <c:pt idx="131">
                  <c:v>187</c:v>
                </c:pt>
                <c:pt idx="132">
                  <c:v>188</c:v>
                </c:pt>
                <c:pt idx="133">
                  <c:v>189</c:v>
                </c:pt>
                <c:pt idx="134">
                  <c:v>195</c:v>
                </c:pt>
                <c:pt idx="135">
                  <c:v>196</c:v>
                </c:pt>
                <c:pt idx="136">
                  <c:v>197</c:v>
                </c:pt>
                <c:pt idx="137">
                  <c:v>202</c:v>
                </c:pt>
                <c:pt idx="138">
                  <c:v>203</c:v>
                </c:pt>
                <c:pt idx="139">
                  <c:v>205</c:v>
                </c:pt>
                <c:pt idx="140">
                  <c:v>206</c:v>
                </c:pt>
                <c:pt idx="141">
                  <c:v>208</c:v>
                </c:pt>
                <c:pt idx="142">
                  <c:v>209</c:v>
                </c:pt>
                <c:pt idx="143">
                  <c:v>209.7</c:v>
                </c:pt>
                <c:pt idx="144">
                  <c:v>209.79999999999998</c:v>
                </c:pt>
                <c:pt idx="145">
                  <c:v>209.89999999999998</c:v>
                </c:pt>
                <c:pt idx="146">
                  <c:v>210.99999999999997</c:v>
                </c:pt>
                <c:pt idx="147">
                  <c:v>211.59999999999997</c:v>
                </c:pt>
                <c:pt idx="148">
                  <c:v>211.99999999999997</c:v>
                </c:pt>
                <c:pt idx="149">
                  <c:v>212.99999999999997</c:v>
                </c:pt>
                <c:pt idx="150">
                  <c:v>213.99999999999997</c:v>
                </c:pt>
                <c:pt idx="151">
                  <c:v>214.89999999999998</c:v>
                </c:pt>
                <c:pt idx="152">
                  <c:v>215.39999999999998</c:v>
                </c:pt>
                <c:pt idx="153">
                  <c:v>215.99999999999997</c:v>
                </c:pt>
                <c:pt idx="154">
                  <c:v>216.99999999999997</c:v>
                </c:pt>
                <c:pt idx="155">
                  <c:v>217.79999999999998</c:v>
                </c:pt>
                <c:pt idx="156">
                  <c:v>217.99999999999997</c:v>
                </c:pt>
                <c:pt idx="157">
                  <c:v>218.99999999999997</c:v>
                </c:pt>
                <c:pt idx="158">
                  <c:v>219.99999999999997</c:v>
                </c:pt>
                <c:pt idx="159">
                  <c:v>220.99999999999997</c:v>
                </c:pt>
                <c:pt idx="160">
                  <c:v>221.09999999999997</c:v>
                </c:pt>
                <c:pt idx="161">
                  <c:v>222.99999999999997</c:v>
                </c:pt>
                <c:pt idx="162">
                  <c:v>223.99999999999997</c:v>
                </c:pt>
                <c:pt idx="163">
                  <c:v>224.39999999999998</c:v>
                </c:pt>
                <c:pt idx="164">
                  <c:v>225.79999999999998</c:v>
                </c:pt>
                <c:pt idx="165">
                  <c:v>225.89999999999998</c:v>
                </c:pt>
                <c:pt idx="166">
                  <c:v>226.99999999999997</c:v>
                </c:pt>
                <c:pt idx="167">
                  <c:v>227.99999999999997</c:v>
                </c:pt>
                <c:pt idx="168">
                  <c:v>228.99999999999997</c:v>
                </c:pt>
                <c:pt idx="169">
                  <c:v>229.09999999999997</c:v>
                </c:pt>
                <c:pt idx="170">
                  <c:v>231.99999999999997</c:v>
                </c:pt>
                <c:pt idx="171">
                  <c:v>232.39999999999998</c:v>
                </c:pt>
                <c:pt idx="172">
                  <c:v>232.99999999999997</c:v>
                </c:pt>
                <c:pt idx="173">
                  <c:v>235.69999999999996</c:v>
                </c:pt>
                <c:pt idx="174">
                  <c:v>241.99999999999997</c:v>
                </c:pt>
                <c:pt idx="175">
                  <c:v>242.99999999999997</c:v>
                </c:pt>
                <c:pt idx="176">
                  <c:v>244.99999999999997</c:v>
                </c:pt>
                <c:pt idx="177">
                  <c:v>245.99999999999997</c:v>
                </c:pt>
                <c:pt idx="178">
                  <c:v>246.99999999999997</c:v>
                </c:pt>
                <c:pt idx="179">
                  <c:v>247.99999999999997</c:v>
                </c:pt>
                <c:pt idx="180">
                  <c:v>249.09999999999997</c:v>
                </c:pt>
                <c:pt idx="181">
                  <c:v>249.19999999999996</c:v>
                </c:pt>
                <c:pt idx="182">
                  <c:v>249.99999999999997</c:v>
                </c:pt>
                <c:pt idx="183">
                  <c:v>250.99999999999997</c:v>
                </c:pt>
                <c:pt idx="184">
                  <c:v>253.09999999999997</c:v>
                </c:pt>
                <c:pt idx="185">
                  <c:v>256.39999999999998</c:v>
                </c:pt>
                <c:pt idx="186">
                  <c:v>257.79999999999995</c:v>
                </c:pt>
                <c:pt idx="187">
                  <c:v>257.89999999999998</c:v>
                </c:pt>
                <c:pt idx="188">
                  <c:v>258</c:v>
                </c:pt>
                <c:pt idx="189">
                  <c:v>259</c:v>
                </c:pt>
                <c:pt idx="190">
                  <c:v>260</c:v>
                </c:pt>
                <c:pt idx="191">
                  <c:v>260.60000000000002</c:v>
                </c:pt>
                <c:pt idx="192">
                  <c:v>261</c:v>
                </c:pt>
                <c:pt idx="193">
                  <c:v>261.60000000000002</c:v>
                </c:pt>
                <c:pt idx="194">
                  <c:v>262</c:v>
                </c:pt>
                <c:pt idx="195">
                  <c:v>263</c:v>
                </c:pt>
                <c:pt idx="196">
                  <c:v>264</c:v>
                </c:pt>
                <c:pt idx="197">
                  <c:v>265</c:v>
                </c:pt>
                <c:pt idx="198">
                  <c:v>267</c:v>
                </c:pt>
                <c:pt idx="199">
                  <c:v>268</c:v>
                </c:pt>
                <c:pt idx="200">
                  <c:v>269</c:v>
                </c:pt>
                <c:pt idx="201">
                  <c:v>270</c:v>
                </c:pt>
                <c:pt idx="202">
                  <c:v>271</c:v>
                </c:pt>
                <c:pt idx="203">
                  <c:v>272</c:v>
                </c:pt>
                <c:pt idx="204">
                  <c:v>273</c:v>
                </c:pt>
                <c:pt idx="205">
                  <c:v>275</c:v>
                </c:pt>
                <c:pt idx="206">
                  <c:v>276</c:v>
                </c:pt>
                <c:pt idx="207">
                  <c:v>277</c:v>
                </c:pt>
                <c:pt idx="208">
                  <c:v>278</c:v>
                </c:pt>
                <c:pt idx="209">
                  <c:v>281</c:v>
                </c:pt>
                <c:pt idx="210">
                  <c:v>282</c:v>
                </c:pt>
                <c:pt idx="211">
                  <c:v>283</c:v>
                </c:pt>
                <c:pt idx="212">
                  <c:v>284</c:v>
                </c:pt>
                <c:pt idx="213">
                  <c:v>285</c:v>
                </c:pt>
                <c:pt idx="214">
                  <c:v>286</c:v>
                </c:pt>
                <c:pt idx="215">
                  <c:v>287</c:v>
                </c:pt>
                <c:pt idx="216">
                  <c:v>288</c:v>
                </c:pt>
                <c:pt idx="217">
                  <c:v>289</c:v>
                </c:pt>
                <c:pt idx="218">
                  <c:v>290</c:v>
                </c:pt>
                <c:pt idx="219">
                  <c:v>291</c:v>
                </c:pt>
                <c:pt idx="220">
                  <c:v>297</c:v>
                </c:pt>
                <c:pt idx="221">
                  <c:v>298</c:v>
                </c:pt>
                <c:pt idx="222">
                  <c:v>298.2</c:v>
                </c:pt>
                <c:pt idx="223">
                  <c:v>299</c:v>
                </c:pt>
                <c:pt idx="224">
                  <c:v>300</c:v>
                </c:pt>
                <c:pt idx="225">
                  <c:v>301</c:v>
                </c:pt>
                <c:pt idx="226">
                  <c:v>302.60000000000002</c:v>
                </c:pt>
                <c:pt idx="227">
                  <c:v>305</c:v>
                </c:pt>
                <c:pt idx="228">
                  <c:v>305.89999999999998</c:v>
                </c:pt>
                <c:pt idx="229">
                  <c:v>306</c:v>
                </c:pt>
                <c:pt idx="230">
                  <c:v>306.10000000000002</c:v>
                </c:pt>
                <c:pt idx="231">
                  <c:v>307</c:v>
                </c:pt>
                <c:pt idx="232">
                  <c:v>307.89999999999998</c:v>
                </c:pt>
                <c:pt idx="233">
                  <c:v>308</c:v>
                </c:pt>
                <c:pt idx="234">
                  <c:v>309</c:v>
                </c:pt>
                <c:pt idx="235">
                  <c:v>310</c:v>
                </c:pt>
                <c:pt idx="236">
                  <c:v>311</c:v>
                </c:pt>
                <c:pt idx="237">
                  <c:v>313</c:v>
                </c:pt>
                <c:pt idx="238">
                  <c:v>314</c:v>
                </c:pt>
                <c:pt idx="239">
                  <c:v>320</c:v>
                </c:pt>
                <c:pt idx="240">
                  <c:v>321</c:v>
                </c:pt>
                <c:pt idx="241">
                  <c:v>322</c:v>
                </c:pt>
                <c:pt idx="242">
                  <c:v>325</c:v>
                </c:pt>
                <c:pt idx="243">
                  <c:v>326</c:v>
                </c:pt>
                <c:pt idx="244">
                  <c:v>331</c:v>
                </c:pt>
                <c:pt idx="245">
                  <c:v>332</c:v>
                </c:pt>
                <c:pt idx="246">
                  <c:v>335</c:v>
                </c:pt>
                <c:pt idx="247">
                  <c:v>336</c:v>
                </c:pt>
                <c:pt idx="248">
                  <c:v>337</c:v>
                </c:pt>
                <c:pt idx="249">
                  <c:v>338</c:v>
                </c:pt>
                <c:pt idx="250">
                  <c:v>339</c:v>
                </c:pt>
                <c:pt idx="251">
                  <c:v>340</c:v>
                </c:pt>
                <c:pt idx="252">
                  <c:v>341</c:v>
                </c:pt>
                <c:pt idx="253">
                  <c:v>342</c:v>
                </c:pt>
                <c:pt idx="254">
                  <c:v>344</c:v>
                </c:pt>
                <c:pt idx="255">
                  <c:v>347</c:v>
                </c:pt>
                <c:pt idx="256">
                  <c:v>348.1</c:v>
                </c:pt>
                <c:pt idx="257">
                  <c:v>352</c:v>
                </c:pt>
                <c:pt idx="258">
                  <c:v>353</c:v>
                </c:pt>
                <c:pt idx="259">
                  <c:v>361</c:v>
                </c:pt>
                <c:pt idx="260">
                  <c:v>363</c:v>
                </c:pt>
                <c:pt idx="261">
                  <c:v>369</c:v>
                </c:pt>
                <c:pt idx="262">
                  <c:v>370</c:v>
                </c:pt>
                <c:pt idx="263">
                  <c:v>372</c:v>
                </c:pt>
                <c:pt idx="264">
                  <c:v>373</c:v>
                </c:pt>
                <c:pt idx="265">
                  <c:v>374</c:v>
                </c:pt>
                <c:pt idx="266">
                  <c:v>375</c:v>
                </c:pt>
                <c:pt idx="267">
                  <c:v>376</c:v>
                </c:pt>
                <c:pt idx="268">
                  <c:v>377</c:v>
                </c:pt>
                <c:pt idx="269">
                  <c:v>378</c:v>
                </c:pt>
                <c:pt idx="270">
                  <c:v>379</c:v>
                </c:pt>
                <c:pt idx="271">
                  <c:v>380</c:v>
                </c:pt>
                <c:pt idx="272">
                  <c:v>381</c:v>
                </c:pt>
                <c:pt idx="273">
                  <c:v>382</c:v>
                </c:pt>
                <c:pt idx="274">
                  <c:v>383</c:v>
                </c:pt>
                <c:pt idx="275">
                  <c:v>385</c:v>
                </c:pt>
                <c:pt idx="276">
                  <c:v>386</c:v>
                </c:pt>
                <c:pt idx="277">
                  <c:v>387</c:v>
                </c:pt>
                <c:pt idx="278">
                  <c:v>388</c:v>
                </c:pt>
                <c:pt idx="279">
                  <c:v>389</c:v>
                </c:pt>
                <c:pt idx="280">
                  <c:v>392</c:v>
                </c:pt>
                <c:pt idx="281">
                  <c:v>393</c:v>
                </c:pt>
                <c:pt idx="282">
                  <c:v>394</c:v>
                </c:pt>
                <c:pt idx="283">
                  <c:v>395</c:v>
                </c:pt>
                <c:pt idx="284">
                  <c:v>399</c:v>
                </c:pt>
                <c:pt idx="285">
                  <c:v>400</c:v>
                </c:pt>
                <c:pt idx="286">
                  <c:v>402</c:v>
                </c:pt>
                <c:pt idx="287">
                  <c:v>403</c:v>
                </c:pt>
                <c:pt idx="288">
                  <c:v>404</c:v>
                </c:pt>
                <c:pt idx="289">
                  <c:v>405</c:v>
                </c:pt>
                <c:pt idx="290">
                  <c:v>409</c:v>
                </c:pt>
                <c:pt idx="291">
                  <c:v>410</c:v>
                </c:pt>
                <c:pt idx="292">
                  <c:v>412</c:v>
                </c:pt>
                <c:pt idx="293">
                  <c:v>414</c:v>
                </c:pt>
                <c:pt idx="294">
                  <c:v>415</c:v>
                </c:pt>
                <c:pt idx="295">
                  <c:v>416</c:v>
                </c:pt>
                <c:pt idx="296">
                  <c:v>417</c:v>
                </c:pt>
                <c:pt idx="297">
                  <c:v>418</c:v>
                </c:pt>
                <c:pt idx="298">
                  <c:v>419</c:v>
                </c:pt>
                <c:pt idx="299">
                  <c:v>420</c:v>
                </c:pt>
                <c:pt idx="300">
                  <c:v>421</c:v>
                </c:pt>
                <c:pt idx="301">
                  <c:v>422</c:v>
                </c:pt>
                <c:pt idx="302">
                  <c:v>423</c:v>
                </c:pt>
                <c:pt idx="303">
                  <c:v>424</c:v>
                </c:pt>
                <c:pt idx="304">
                  <c:v>425</c:v>
                </c:pt>
                <c:pt idx="305">
                  <c:v>426</c:v>
                </c:pt>
                <c:pt idx="306">
                  <c:v>427.1</c:v>
                </c:pt>
                <c:pt idx="307">
                  <c:v>430</c:v>
                </c:pt>
                <c:pt idx="308">
                  <c:v>431</c:v>
                </c:pt>
                <c:pt idx="309">
                  <c:v>432</c:v>
                </c:pt>
                <c:pt idx="310">
                  <c:v>433</c:v>
                </c:pt>
                <c:pt idx="311">
                  <c:v>434</c:v>
                </c:pt>
                <c:pt idx="312">
                  <c:v>435</c:v>
                </c:pt>
                <c:pt idx="313">
                  <c:v>437</c:v>
                </c:pt>
                <c:pt idx="314">
                  <c:v>438</c:v>
                </c:pt>
                <c:pt idx="315">
                  <c:v>439</c:v>
                </c:pt>
                <c:pt idx="316">
                  <c:v>440</c:v>
                </c:pt>
                <c:pt idx="317">
                  <c:v>441</c:v>
                </c:pt>
                <c:pt idx="318">
                  <c:v>442</c:v>
                </c:pt>
                <c:pt idx="319">
                  <c:v>443</c:v>
                </c:pt>
                <c:pt idx="320">
                  <c:v>444</c:v>
                </c:pt>
                <c:pt idx="321">
                  <c:v>445</c:v>
                </c:pt>
                <c:pt idx="322">
                  <c:v>446</c:v>
                </c:pt>
                <c:pt idx="323">
                  <c:v>447</c:v>
                </c:pt>
                <c:pt idx="324">
                  <c:v>448</c:v>
                </c:pt>
                <c:pt idx="325">
                  <c:v>449</c:v>
                </c:pt>
                <c:pt idx="326">
                  <c:v>450</c:v>
                </c:pt>
                <c:pt idx="327">
                  <c:v>451</c:v>
                </c:pt>
                <c:pt idx="328">
                  <c:v>452</c:v>
                </c:pt>
                <c:pt idx="329">
                  <c:v>453</c:v>
                </c:pt>
                <c:pt idx="330">
                  <c:v>454</c:v>
                </c:pt>
                <c:pt idx="331">
                  <c:v>455</c:v>
                </c:pt>
                <c:pt idx="332">
                  <c:v>456</c:v>
                </c:pt>
                <c:pt idx="333">
                  <c:v>457</c:v>
                </c:pt>
                <c:pt idx="334">
                  <c:v>458</c:v>
                </c:pt>
                <c:pt idx="335">
                  <c:v>459</c:v>
                </c:pt>
                <c:pt idx="336">
                  <c:v>460</c:v>
                </c:pt>
                <c:pt idx="337">
                  <c:v>461</c:v>
                </c:pt>
                <c:pt idx="338">
                  <c:v>462</c:v>
                </c:pt>
                <c:pt idx="339">
                  <c:v>463</c:v>
                </c:pt>
                <c:pt idx="340">
                  <c:v>464</c:v>
                </c:pt>
                <c:pt idx="341">
                  <c:v>466</c:v>
                </c:pt>
                <c:pt idx="342">
                  <c:v>467</c:v>
                </c:pt>
                <c:pt idx="343">
                  <c:v>468</c:v>
                </c:pt>
                <c:pt idx="344">
                  <c:v>469</c:v>
                </c:pt>
                <c:pt idx="345">
                  <c:v>470</c:v>
                </c:pt>
                <c:pt idx="346">
                  <c:v>471</c:v>
                </c:pt>
                <c:pt idx="347">
                  <c:v>472</c:v>
                </c:pt>
                <c:pt idx="348">
                  <c:v>473</c:v>
                </c:pt>
                <c:pt idx="349">
                  <c:v>475</c:v>
                </c:pt>
                <c:pt idx="350">
                  <c:v>476</c:v>
                </c:pt>
                <c:pt idx="351">
                  <c:v>477</c:v>
                </c:pt>
                <c:pt idx="352">
                  <c:v>478</c:v>
                </c:pt>
                <c:pt idx="353">
                  <c:v>479</c:v>
                </c:pt>
                <c:pt idx="354">
                  <c:v>480</c:v>
                </c:pt>
                <c:pt idx="355">
                  <c:v>481</c:v>
                </c:pt>
                <c:pt idx="356">
                  <c:v>482</c:v>
                </c:pt>
                <c:pt idx="357">
                  <c:v>483</c:v>
                </c:pt>
                <c:pt idx="358">
                  <c:v>486</c:v>
                </c:pt>
                <c:pt idx="359">
                  <c:v>487</c:v>
                </c:pt>
                <c:pt idx="360">
                  <c:v>488</c:v>
                </c:pt>
                <c:pt idx="361">
                  <c:v>489</c:v>
                </c:pt>
                <c:pt idx="362">
                  <c:v>490</c:v>
                </c:pt>
                <c:pt idx="363">
                  <c:v>491</c:v>
                </c:pt>
                <c:pt idx="364">
                  <c:v>492</c:v>
                </c:pt>
                <c:pt idx="365">
                  <c:v>493</c:v>
                </c:pt>
                <c:pt idx="366">
                  <c:v>494</c:v>
                </c:pt>
                <c:pt idx="367">
                  <c:v>495</c:v>
                </c:pt>
                <c:pt idx="368">
                  <c:v>497</c:v>
                </c:pt>
                <c:pt idx="369">
                  <c:v>498</c:v>
                </c:pt>
                <c:pt idx="370">
                  <c:v>499</c:v>
                </c:pt>
                <c:pt idx="371">
                  <c:v>500</c:v>
                </c:pt>
                <c:pt idx="372">
                  <c:v>501</c:v>
                </c:pt>
                <c:pt idx="373">
                  <c:v>502</c:v>
                </c:pt>
                <c:pt idx="374">
                  <c:v>503</c:v>
                </c:pt>
                <c:pt idx="375">
                  <c:v>504</c:v>
                </c:pt>
                <c:pt idx="376">
                  <c:v>505</c:v>
                </c:pt>
                <c:pt idx="377">
                  <c:v>507</c:v>
                </c:pt>
                <c:pt idx="378">
                  <c:v>508</c:v>
                </c:pt>
                <c:pt idx="379">
                  <c:v>509</c:v>
                </c:pt>
                <c:pt idx="380">
                  <c:v>510</c:v>
                </c:pt>
                <c:pt idx="381">
                  <c:v>511</c:v>
                </c:pt>
                <c:pt idx="382">
                  <c:v>512</c:v>
                </c:pt>
                <c:pt idx="383">
                  <c:v>513</c:v>
                </c:pt>
                <c:pt idx="384">
                  <c:v>514</c:v>
                </c:pt>
                <c:pt idx="385">
                  <c:v>515</c:v>
                </c:pt>
                <c:pt idx="386">
                  <c:v>516</c:v>
                </c:pt>
                <c:pt idx="387">
                  <c:v>517</c:v>
                </c:pt>
                <c:pt idx="388">
                  <c:v>518</c:v>
                </c:pt>
                <c:pt idx="389">
                  <c:v>519</c:v>
                </c:pt>
                <c:pt idx="390">
                  <c:v>520</c:v>
                </c:pt>
                <c:pt idx="391">
                  <c:v>521</c:v>
                </c:pt>
                <c:pt idx="392">
                  <c:v>523</c:v>
                </c:pt>
                <c:pt idx="393">
                  <c:v>524</c:v>
                </c:pt>
                <c:pt idx="394">
                  <c:v>525</c:v>
                </c:pt>
                <c:pt idx="395">
                  <c:v>526</c:v>
                </c:pt>
                <c:pt idx="396">
                  <c:v>528</c:v>
                </c:pt>
                <c:pt idx="397">
                  <c:v>529</c:v>
                </c:pt>
                <c:pt idx="398">
                  <c:v>530</c:v>
                </c:pt>
                <c:pt idx="399">
                  <c:v>531</c:v>
                </c:pt>
                <c:pt idx="400">
                  <c:v>532</c:v>
                </c:pt>
                <c:pt idx="401">
                  <c:v>533</c:v>
                </c:pt>
                <c:pt idx="402">
                  <c:v>534</c:v>
                </c:pt>
                <c:pt idx="403">
                  <c:v>535</c:v>
                </c:pt>
                <c:pt idx="404">
                  <c:v>536</c:v>
                </c:pt>
                <c:pt idx="405">
                  <c:v>538</c:v>
                </c:pt>
                <c:pt idx="406">
                  <c:v>539</c:v>
                </c:pt>
                <c:pt idx="407">
                  <c:v>540</c:v>
                </c:pt>
                <c:pt idx="408">
                  <c:v>541</c:v>
                </c:pt>
                <c:pt idx="409">
                  <c:v>542</c:v>
                </c:pt>
                <c:pt idx="410">
                  <c:v>544</c:v>
                </c:pt>
                <c:pt idx="411">
                  <c:v>545</c:v>
                </c:pt>
                <c:pt idx="412">
                  <c:v>546</c:v>
                </c:pt>
                <c:pt idx="413">
                  <c:v>547</c:v>
                </c:pt>
                <c:pt idx="414">
                  <c:v>548</c:v>
                </c:pt>
                <c:pt idx="415">
                  <c:v>549</c:v>
                </c:pt>
                <c:pt idx="416">
                  <c:v>552</c:v>
                </c:pt>
                <c:pt idx="417">
                  <c:v>553</c:v>
                </c:pt>
                <c:pt idx="418">
                  <c:v>554</c:v>
                </c:pt>
                <c:pt idx="419">
                  <c:v>555</c:v>
                </c:pt>
                <c:pt idx="420">
                  <c:v>556</c:v>
                </c:pt>
                <c:pt idx="421">
                  <c:v>557</c:v>
                </c:pt>
                <c:pt idx="422">
                  <c:v>558</c:v>
                </c:pt>
                <c:pt idx="423">
                  <c:v>559</c:v>
                </c:pt>
                <c:pt idx="424">
                  <c:v>560</c:v>
                </c:pt>
                <c:pt idx="425">
                  <c:v>561</c:v>
                </c:pt>
                <c:pt idx="426">
                  <c:v>562</c:v>
                </c:pt>
                <c:pt idx="427">
                  <c:v>563</c:v>
                </c:pt>
                <c:pt idx="428">
                  <c:v>564</c:v>
                </c:pt>
                <c:pt idx="429">
                  <c:v>565</c:v>
                </c:pt>
                <c:pt idx="430">
                  <c:v>567</c:v>
                </c:pt>
                <c:pt idx="431">
                  <c:v>570</c:v>
                </c:pt>
                <c:pt idx="432">
                  <c:v>571</c:v>
                </c:pt>
                <c:pt idx="433">
                  <c:v>572</c:v>
                </c:pt>
                <c:pt idx="434">
                  <c:v>573</c:v>
                </c:pt>
                <c:pt idx="435">
                  <c:v>574</c:v>
                </c:pt>
                <c:pt idx="436">
                  <c:v>575</c:v>
                </c:pt>
                <c:pt idx="437">
                  <c:v>576</c:v>
                </c:pt>
                <c:pt idx="438">
                  <c:v>577</c:v>
                </c:pt>
                <c:pt idx="439">
                  <c:v>578</c:v>
                </c:pt>
                <c:pt idx="440">
                  <c:v>579</c:v>
                </c:pt>
                <c:pt idx="441">
                  <c:v>580</c:v>
                </c:pt>
                <c:pt idx="442">
                  <c:v>581</c:v>
                </c:pt>
                <c:pt idx="443">
                  <c:v>582</c:v>
                </c:pt>
                <c:pt idx="444">
                  <c:v>583</c:v>
                </c:pt>
                <c:pt idx="445">
                  <c:v>584</c:v>
                </c:pt>
                <c:pt idx="446">
                  <c:v>585</c:v>
                </c:pt>
                <c:pt idx="447">
                  <c:v>586</c:v>
                </c:pt>
                <c:pt idx="448">
                  <c:v>587</c:v>
                </c:pt>
                <c:pt idx="449">
                  <c:v>588</c:v>
                </c:pt>
                <c:pt idx="450">
                  <c:v>589</c:v>
                </c:pt>
                <c:pt idx="451">
                  <c:v>590</c:v>
                </c:pt>
                <c:pt idx="452">
                  <c:v>591</c:v>
                </c:pt>
                <c:pt idx="453">
                  <c:v>592</c:v>
                </c:pt>
                <c:pt idx="454">
                  <c:v>593</c:v>
                </c:pt>
                <c:pt idx="455">
                  <c:v>594</c:v>
                </c:pt>
                <c:pt idx="456">
                  <c:v>595</c:v>
                </c:pt>
                <c:pt idx="457">
                  <c:v>596</c:v>
                </c:pt>
                <c:pt idx="458">
                  <c:v>597</c:v>
                </c:pt>
                <c:pt idx="459">
                  <c:v>598</c:v>
                </c:pt>
                <c:pt idx="460">
                  <c:v>599</c:v>
                </c:pt>
                <c:pt idx="461">
                  <c:v>600</c:v>
                </c:pt>
                <c:pt idx="462">
                  <c:v>601</c:v>
                </c:pt>
                <c:pt idx="463">
                  <c:v>602</c:v>
                </c:pt>
                <c:pt idx="464">
                  <c:v>603</c:v>
                </c:pt>
                <c:pt idx="465">
                  <c:v>604</c:v>
                </c:pt>
                <c:pt idx="466">
                  <c:v>605</c:v>
                </c:pt>
                <c:pt idx="467">
                  <c:v>606</c:v>
                </c:pt>
                <c:pt idx="468">
                  <c:v>607</c:v>
                </c:pt>
                <c:pt idx="469">
                  <c:v>608</c:v>
                </c:pt>
                <c:pt idx="470">
                  <c:v>609</c:v>
                </c:pt>
                <c:pt idx="471">
                  <c:v>611</c:v>
                </c:pt>
                <c:pt idx="472">
                  <c:v>612</c:v>
                </c:pt>
                <c:pt idx="473">
                  <c:v>613</c:v>
                </c:pt>
                <c:pt idx="474">
                  <c:v>614</c:v>
                </c:pt>
                <c:pt idx="475">
                  <c:v>615</c:v>
                </c:pt>
                <c:pt idx="476">
                  <c:v>616</c:v>
                </c:pt>
                <c:pt idx="477">
                  <c:v>617</c:v>
                </c:pt>
                <c:pt idx="478">
                  <c:v>618</c:v>
                </c:pt>
                <c:pt idx="479">
                  <c:v>619</c:v>
                </c:pt>
                <c:pt idx="480">
                  <c:v>620</c:v>
                </c:pt>
                <c:pt idx="481">
                  <c:v>621</c:v>
                </c:pt>
                <c:pt idx="482">
                  <c:v>622</c:v>
                </c:pt>
                <c:pt idx="483">
                  <c:v>623</c:v>
                </c:pt>
                <c:pt idx="484">
                  <c:v>624</c:v>
                </c:pt>
                <c:pt idx="485">
                  <c:v>625</c:v>
                </c:pt>
                <c:pt idx="486">
                  <c:v>626</c:v>
                </c:pt>
                <c:pt idx="487">
                  <c:v>627</c:v>
                </c:pt>
                <c:pt idx="488">
                  <c:v>628</c:v>
                </c:pt>
                <c:pt idx="489">
                  <c:v>629</c:v>
                </c:pt>
                <c:pt idx="490">
                  <c:v>630</c:v>
                </c:pt>
                <c:pt idx="491">
                  <c:v>631</c:v>
                </c:pt>
                <c:pt idx="492">
                  <c:v>632</c:v>
                </c:pt>
                <c:pt idx="493">
                  <c:v>633</c:v>
                </c:pt>
                <c:pt idx="494">
                  <c:v>634</c:v>
                </c:pt>
                <c:pt idx="495">
                  <c:v>636</c:v>
                </c:pt>
                <c:pt idx="496">
                  <c:v>637</c:v>
                </c:pt>
                <c:pt idx="497">
                  <c:v>638</c:v>
                </c:pt>
                <c:pt idx="498">
                  <c:v>639</c:v>
                </c:pt>
                <c:pt idx="499">
                  <c:v>640</c:v>
                </c:pt>
                <c:pt idx="500">
                  <c:v>641</c:v>
                </c:pt>
                <c:pt idx="501">
                  <c:v>642</c:v>
                </c:pt>
                <c:pt idx="502">
                  <c:v>643</c:v>
                </c:pt>
                <c:pt idx="503">
                  <c:v>644</c:v>
                </c:pt>
                <c:pt idx="504">
                  <c:v>645</c:v>
                </c:pt>
                <c:pt idx="505">
                  <c:v>646</c:v>
                </c:pt>
                <c:pt idx="506">
                  <c:v>647</c:v>
                </c:pt>
                <c:pt idx="507">
                  <c:v>648</c:v>
                </c:pt>
                <c:pt idx="508">
                  <c:v>649</c:v>
                </c:pt>
                <c:pt idx="509">
                  <c:v>651</c:v>
                </c:pt>
                <c:pt idx="510">
                  <c:v>652</c:v>
                </c:pt>
                <c:pt idx="511">
                  <c:v>654</c:v>
                </c:pt>
                <c:pt idx="512">
                  <c:v>655</c:v>
                </c:pt>
                <c:pt idx="513">
                  <c:v>656</c:v>
                </c:pt>
                <c:pt idx="514">
                  <c:v>657</c:v>
                </c:pt>
                <c:pt idx="515">
                  <c:v>658</c:v>
                </c:pt>
                <c:pt idx="516">
                  <c:v>659</c:v>
                </c:pt>
                <c:pt idx="517">
                  <c:v>660</c:v>
                </c:pt>
                <c:pt idx="518">
                  <c:v>661</c:v>
                </c:pt>
                <c:pt idx="519">
                  <c:v>662</c:v>
                </c:pt>
                <c:pt idx="520">
                  <c:v>663</c:v>
                </c:pt>
                <c:pt idx="521">
                  <c:v>664</c:v>
                </c:pt>
                <c:pt idx="522">
                  <c:v>665</c:v>
                </c:pt>
                <c:pt idx="523">
                  <c:v>666</c:v>
                </c:pt>
                <c:pt idx="524">
                  <c:v>669</c:v>
                </c:pt>
                <c:pt idx="525">
                  <c:v>670</c:v>
                </c:pt>
                <c:pt idx="526">
                  <c:v>672</c:v>
                </c:pt>
                <c:pt idx="527">
                  <c:v>673.1</c:v>
                </c:pt>
                <c:pt idx="528">
                  <c:v>674</c:v>
                </c:pt>
                <c:pt idx="529">
                  <c:v>675</c:v>
                </c:pt>
                <c:pt idx="530">
                  <c:v>676</c:v>
                </c:pt>
                <c:pt idx="531">
                  <c:v>677</c:v>
                </c:pt>
                <c:pt idx="532">
                  <c:v>678</c:v>
                </c:pt>
                <c:pt idx="533">
                  <c:v>679</c:v>
                </c:pt>
                <c:pt idx="534">
                  <c:v>680</c:v>
                </c:pt>
                <c:pt idx="535">
                  <c:v>681</c:v>
                </c:pt>
                <c:pt idx="536">
                  <c:v>682</c:v>
                </c:pt>
                <c:pt idx="537">
                  <c:v>683</c:v>
                </c:pt>
                <c:pt idx="538">
                  <c:v>684</c:v>
                </c:pt>
                <c:pt idx="539">
                  <c:v>685</c:v>
                </c:pt>
                <c:pt idx="540">
                  <c:v>686</c:v>
                </c:pt>
                <c:pt idx="541">
                  <c:v>688</c:v>
                </c:pt>
                <c:pt idx="542">
                  <c:v>689.1</c:v>
                </c:pt>
                <c:pt idx="543">
                  <c:v>691</c:v>
                </c:pt>
                <c:pt idx="544">
                  <c:v>692</c:v>
                </c:pt>
                <c:pt idx="545">
                  <c:v>693</c:v>
                </c:pt>
                <c:pt idx="546">
                  <c:v>694</c:v>
                </c:pt>
                <c:pt idx="547">
                  <c:v>695</c:v>
                </c:pt>
                <c:pt idx="548">
                  <c:v>696</c:v>
                </c:pt>
                <c:pt idx="549">
                  <c:v>697</c:v>
                </c:pt>
                <c:pt idx="550">
                  <c:v>698</c:v>
                </c:pt>
                <c:pt idx="551">
                  <c:v>699</c:v>
                </c:pt>
                <c:pt idx="552">
                  <c:v>700</c:v>
                </c:pt>
                <c:pt idx="553">
                  <c:v>701</c:v>
                </c:pt>
                <c:pt idx="554">
                  <c:v>702</c:v>
                </c:pt>
                <c:pt idx="555">
                  <c:v>703</c:v>
                </c:pt>
                <c:pt idx="556">
                  <c:v>704</c:v>
                </c:pt>
                <c:pt idx="557">
                  <c:v>705.1</c:v>
                </c:pt>
                <c:pt idx="558">
                  <c:v>706</c:v>
                </c:pt>
                <c:pt idx="559">
                  <c:v>707</c:v>
                </c:pt>
                <c:pt idx="560">
                  <c:v>708</c:v>
                </c:pt>
                <c:pt idx="561">
                  <c:v>709</c:v>
                </c:pt>
                <c:pt idx="562">
                  <c:v>710</c:v>
                </c:pt>
                <c:pt idx="563">
                  <c:v>711</c:v>
                </c:pt>
                <c:pt idx="564">
                  <c:v>712</c:v>
                </c:pt>
                <c:pt idx="565">
                  <c:v>713.1</c:v>
                </c:pt>
                <c:pt idx="566">
                  <c:v>714</c:v>
                </c:pt>
                <c:pt idx="567">
                  <c:v>715</c:v>
                </c:pt>
                <c:pt idx="568">
                  <c:v>716</c:v>
                </c:pt>
                <c:pt idx="569">
                  <c:v>717</c:v>
                </c:pt>
                <c:pt idx="570">
                  <c:v>718</c:v>
                </c:pt>
                <c:pt idx="571">
                  <c:v>719</c:v>
                </c:pt>
                <c:pt idx="572">
                  <c:v>720</c:v>
                </c:pt>
                <c:pt idx="573">
                  <c:v>721</c:v>
                </c:pt>
                <c:pt idx="574">
                  <c:v>722</c:v>
                </c:pt>
                <c:pt idx="575">
                  <c:v>723</c:v>
                </c:pt>
                <c:pt idx="576">
                  <c:v>724</c:v>
                </c:pt>
                <c:pt idx="577">
                  <c:v>725</c:v>
                </c:pt>
                <c:pt idx="578">
                  <c:v>726</c:v>
                </c:pt>
                <c:pt idx="579">
                  <c:v>727</c:v>
                </c:pt>
                <c:pt idx="580">
                  <c:v>728</c:v>
                </c:pt>
                <c:pt idx="581">
                  <c:v>729</c:v>
                </c:pt>
                <c:pt idx="582">
                  <c:v>730</c:v>
                </c:pt>
                <c:pt idx="583">
                  <c:v>731</c:v>
                </c:pt>
                <c:pt idx="584">
                  <c:v>732</c:v>
                </c:pt>
                <c:pt idx="585">
                  <c:v>733</c:v>
                </c:pt>
                <c:pt idx="586">
                  <c:v>734</c:v>
                </c:pt>
                <c:pt idx="587">
                  <c:v>735</c:v>
                </c:pt>
                <c:pt idx="588">
                  <c:v>736</c:v>
                </c:pt>
                <c:pt idx="589">
                  <c:v>737</c:v>
                </c:pt>
                <c:pt idx="590">
                  <c:v>738</c:v>
                </c:pt>
                <c:pt idx="591">
                  <c:v>739</c:v>
                </c:pt>
                <c:pt idx="592">
                  <c:v>740</c:v>
                </c:pt>
                <c:pt idx="593">
                  <c:v>741</c:v>
                </c:pt>
                <c:pt idx="594">
                  <c:v>742</c:v>
                </c:pt>
                <c:pt idx="595">
                  <c:v>743</c:v>
                </c:pt>
                <c:pt idx="596">
                  <c:v>744</c:v>
                </c:pt>
                <c:pt idx="597">
                  <c:v>745</c:v>
                </c:pt>
                <c:pt idx="598">
                  <c:v>746</c:v>
                </c:pt>
                <c:pt idx="599">
                  <c:v>747</c:v>
                </c:pt>
                <c:pt idx="600">
                  <c:v>748</c:v>
                </c:pt>
                <c:pt idx="601">
                  <c:v>749</c:v>
                </c:pt>
                <c:pt idx="602">
                  <c:v>750</c:v>
                </c:pt>
                <c:pt idx="603">
                  <c:v>751</c:v>
                </c:pt>
                <c:pt idx="604">
                  <c:v>752</c:v>
                </c:pt>
                <c:pt idx="605">
                  <c:v>753</c:v>
                </c:pt>
                <c:pt idx="606">
                  <c:v>754</c:v>
                </c:pt>
                <c:pt idx="607">
                  <c:v>755</c:v>
                </c:pt>
                <c:pt idx="608">
                  <c:v>756</c:v>
                </c:pt>
                <c:pt idx="609">
                  <c:v>757</c:v>
                </c:pt>
                <c:pt idx="610">
                  <c:v>831</c:v>
                </c:pt>
                <c:pt idx="611">
                  <c:v>832</c:v>
                </c:pt>
                <c:pt idx="612">
                  <c:v>843</c:v>
                </c:pt>
                <c:pt idx="613">
                  <c:v>844</c:v>
                </c:pt>
                <c:pt idx="614">
                  <c:v>872</c:v>
                </c:pt>
                <c:pt idx="615">
                  <c:v>873</c:v>
                </c:pt>
                <c:pt idx="616">
                  <c:v>898</c:v>
                </c:pt>
                <c:pt idx="617">
                  <c:v>899</c:v>
                </c:pt>
                <c:pt idx="618">
                  <c:v>937</c:v>
                </c:pt>
                <c:pt idx="619">
                  <c:v>938</c:v>
                </c:pt>
                <c:pt idx="620">
                  <c:v>980</c:v>
                </c:pt>
                <c:pt idx="621">
                  <c:v>981</c:v>
                </c:pt>
                <c:pt idx="622">
                  <c:v>1002</c:v>
                </c:pt>
                <c:pt idx="623">
                  <c:v>1003</c:v>
                </c:pt>
                <c:pt idx="624">
                  <c:v>1005</c:v>
                </c:pt>
                <c:pt idx="625">
                  <c:v>1006</c:v>
                </c:pt>
                <c:pt idx="626">
                  <c:v>1008</c:v>
                </c:pt>
                <c:pt idx="627">
                  <c:v>1009</c:v>
                </c:pt>
                <c:pt idx="628">
                  <c:v>1017</c:v>
                </c:pt>
                <c:pt idx="629">
                  <c:v>1018</c:v>
                </c:pt>
                <c:pt idx="630">
                  <c:v>1025</c:v>
                </c:pt>
                <c:pt idx="631">
                  <c:v>1026</c:v>
                </c:pt>
                <c:pt idx="632">
                  <c:v>1040</c:v>
                </c:pt>
                <c:pt idx="633">
                  <c:v>1041</c:v>
                </c:pt>
                <c:pt idx="634">
                  <c:v>1055</c:v>
                </c:pt>
                <c:pt idx="635">
                  <c:v>1057</c:v>
                </c:pt>
                <c:pt idx="636">
                  <c:v>1069.5999999999999</c:v>
                </c:pt>
                <c:pt idx="637">
                  <c:v>1071</c:v>
                </c:pt>
                <c:pt idx="638">
                  <c:v>1073</c:v>
                </c:pt>
                <c:pt idx="639">
                  <c:v>1079</c:v>
                </c:pt>
                <c:pt idx="640">
                  <c:v>1080</c:v>
                </c:pt>
                <c:pt idx="641">
                  <c:v>1101</c:v>
                </c:pt>
                <c:pt idx="642">
                  <c:v>1102</c:v>
                </c:pt>
                <c:pt idx="643">
                  <c:v>1103</c:v>
                </c:pt>
                <c:pt idx="644">
                  <c:v>1105</c:v>
                </c:pt>
                <c:pt idx="645">
                  <c:v>1111</c:v>
                </c:pt>
                <c:pt idx="646">
                  <c:v>1112</c:v>
                </c:pt>
                <c:pt idx="647">
                  <c:v>1113</c:v>
                </c:pt>
                <c:pt idx="648">
                  <c:v>1114.5999999999999</c:v>
                </c:pt>
                <c:pt idx="649">
                  <c:v>1115</c:v>
                </c:pt>
                <c:pt idx="650">
                  <c:v>1126.8</c:v>
                </c:pt>
                <c:pt idx="651">
                  <c:v>1130.5999999999999</c:v>
                </c:pt>
                <c:pt idx="652">
                  <c:v>1170</c:v>
                </c:pt>
                <c:pt idx="653">
                  <c:v>1171</c:v>
                </c:pt>
                <c:pt idx="654">
                  <c:v>1178</c:v>
                </c:pt>
                <c:pt idx="655">
                  <c:v>1179</c:v>
                </c:pt>
                <c:pt idx="656">
                  <c:v>1187.8</c:v>
                </c:pt>
                <c:pt idx="657">
                  <c:v>1191.3999999999999</c:v>
                </c:pt>
                <c:pt idx="658">
                  <c:v>1207.0999999999999</c:v>
                </c:pt>
                <c:pt idx="659">
                  <c:v>1208</c:v>
                </c:pt>
                <c:pt idx="660">
                  <c:v>1209</c:v>
                </c:pt>
                <c:pt idx="661">
                  <c:v>1211</c:v>
                </c:pt>
                <c:pt idx="662">
                  <c:v>1219.0999999999999</c:v>
                </c:pt>
                <c:pt idx="663">
                  <c:v>1220</c:v>
                </c:pt>
                <c:pt idx="664">
                  <c:v>1221</c:v>
                </c:pt>
                <c:pt idx="665">
                  <c:v>1223.4000000000001</c:v>
                </c:pt>
                <c:pt idx="666">
                  <c:v>1225.1000000000001</c:v>
                </c:pt>
                <c:pt idx="667">
                  <c:v>1226.0000000000002</c:v>
                </c:pt>
                <c:pt idx="668">
                  <c:v>1226.7000000000003</c:v>
                </c:pt>
                <c:pt idx="669">
                  <c:v>1227.0000000000002</c:v>
                </c:pt>
                <c:pt idx="670">
                  <c:v>1227.2000000000003</c:v>
                </c:pt>
                <c:pt idx="671">
                  <c:v>1228.0000000000002</c:v>
                </c:pt>
                <c:pt idx="672">
                  <c:v>1229.0000000000002</c:v>
                </c:pt>
                <c:pt idx="673">
                  <c:v>1230.0000000000002</c:v>
                </c:pt>
                <c:pt idx="674">
                  <c:v>1232.0000000000002</c:v>
                </c:pt>
                <c:pt idx="675">
                  <c:v>1233.0000000000002</c:v>
                </c:pt>
                <c:pt idx="676">
                  <c:v>1233.1000000000001</c:v>
                </c:pt>
                <c:pt idx="677">
                  <c:v>1234.0000000000002</c:v>
                </c:pt>
                <c:pt idx="678">
                  <c:v>1236.3000000000002</c:v>
                </c:pt>
                <c:pt idx="679">
                  <c:v>1237.0000000000002</c:v>
                </c:pt>
                <c:pt idx="680">
                  <c:v>1239.0000000000002</c:v>
                </c:pt>
                <c:pt idx="681">
                  <c:v>1239.6000000000001</c:v>
                </c:pt>
                <c:pt idx="682">
                  <c:v>1240.0000000000002</c:v>
                </c:pt>
                <c:pt idx="683">
                  <c:v>1265.6000000000001</c:v>
                </c:pt>
                <c:pt idx="684">
                  <c:v>1267.0000000000002</c:v>
                </c:pt>
                <c:pt idx="685">
                  <c:v>1268.0000000000002</c:v>
                </c:pt>
                <c:pt idx="686">
                  <c:v>1268.9000000000003</c:v>
                </c:pt>
                <c:pt idx="687">
                  <c:v>1271.0000000000002</c:v>
                </c:pt>
                <c:pt idx="688">
                  <c:v>1272.0000000000002</c:v>
                </c:pt>
                <c:pt idx="689">
                  <c:v>1272.2000000000003</c:v>
                </c:pt>
                <c:pt idx="690">
                  <c:v>1275.5000000000002</c:v>
                </c:pt>
                <c:pt idx="691">
                  <c:v>1276.0000000000002</c:v>
                </c:pt>
                <c:pt idx="692">
                  <c:v>1277.0000000000002</c:v>
                </c:pt>
                <c:pt idx="693">
                  <c:v>1278.8000000000002</c:v>
                </c:pt>
                <c:pt idx="694">
                  <c:v>1281.6000000000001</c:v>
                </c:pt>
                <c:pt idx="695">
                  <c:v>1281.7</c:v>
                </c:pt>
                <c:pt idx="696">
                  <c:v>1281.8</c:v>
                </c:pt>
                <c:pt idx="697">
                  <c:v>1283</c:v>
                </c:pt>
                <c:pt idx="698">
                  <c:v>1284</c:v>
                </c:pt>
                <c:pt idx="699">
                  <c:v>1284.9000000000001</c:v>
                </c:pt>
                <c:pt idx="700">
                  <c:v>1288.2</c:v>
                </c:pt>
                <c:pt idx="701">
                  <c:v>1291.5</c:v>
                </c:pt>
                <c:pt idx="702">
                  <c:v>1294.8</c:v>
                </c:pt>
                <c:pt idx="703">
                  <c:v>1295</c:v>
                </c:pt>
                <c:pt idx="704">
                  <c:v>1296</c:v>
                </c:pt>
                <c:pt idx="705">
                  <c:v>1298.0999999999999</c:v>
                </c:pt>
                <c:pt idx="706">
                  <c:v>1301</c:v>
                </c:pt>
                <c:pt idx="707">
                  <c:v>1301.4000000000001</c:v>
                </c:pt>
                <c:pt idx="708">
                  <c:v>1302</c:v>
                </c:pt>
                <c:pt idx="709">
                  <c:v>1304.7</c:v>
                </c:pt>
                <c:pt idx="710">
                  <c:v>1308</c:v>
                </c:pt>
                <c:pt idx="711">
                  <c:v>1311.3</c:v>
                </c:pt>
                <c:pt idx="712">
                  <c:v>1314.6</c:v>
                </c:pt>
                <c:pt idx="713">
                  <c:v>1317</c:v>
                </c:pt>
                <c:pt idx="714">
                  <c:v>1317.9</c:v>
                </c:pt>
                <c:pt idx="715">
                  <c:v>1319</c:v>
                </c:pt>
                <c:pt idx="716">
                  <c:v>1321</c:v>
                </c:pt>
                <c:pt idx="717">
                  <c:v>1321.2</c:v>
                </c:pt>
                <c:pt idx="718">
                  <c:v>1322</c:v>
                </c:pt>
                <c:pt idx="719">
                  <c:v>1324.5</c:v>
                </c:pt>
                <c:pt idx="720">
                  <c:v>1327.8</c:v>
                </c:pt>
                <c:pt idx="721">
                  <c:v>1331.1</c:v>
                </c:pt>
                <c:pt idx="722">
                  <c:v>1334.3999999999999</c:v>
                </c:pt>
                <c:pt idx="723">
                  <c:v>1342.1</c:v>
                </c:pt>
                <c:pt idx="724">
                  <c:v>1342.1999999999998</c:v>
                </c:pt>
                <c:pt idx="725">
                  <c:v>1342.2999999999997</c:v>
                </c:pt>
                <c:pt idx="726">
                  <c:v>1342.3999999999996</c:v>
                </c:pt>
                <c:pt idx="727">
                  <c:v>1342.4999999999995</c:v>
                </c:pt>
                <c:pt idx="728">
                  <c:v>1342.5999999999995</c:v>
                </c:pt>
                <c:pt idx="729">
                  <c:v>1342.6999999999994</c:v>
                </c:pt>
                <c:pt idx="730">
                  <c:v>1344.9999999999993</c:v>
                </c:pt>
                <c:pt idx="731">
                  <c:v>1345.9999999999993</c:v>
                </c:pt>
                <c:pt idx="732">
                  <c:v>1345.9999999999993</c:v>
                </c:pt>
                <c:pt idx="733">
                  <c:v>1349.9999999999993</c:v>
                </c:pt>
                <c:pt idx="734">
                  <c:v>1351.9999999999993</c:v>
                </c:pt>
                <c:pt idx="735">
                  <c:v>1352.9999999999993</c:v>
                </c:pt>
                <c:pt idx="736">
                  <c:v>1353.7999999999993</c:v>
                </c:pt>
                <c:pt idx="737">
                  <c:v>1357.9999999999993</c:v>
                </c:pt>
                <c:pt idx="738">
                  <c:v>1358.9999999999993</c:v>
                </c:pt>
                <c:pt idx="739">
                  <c:v>1359.9999999999993</c:v>
                </c:pt>
                <c:pt idx="740">
                  <c:v>1360.9999999999993</c:v>
                </c:pt>
                <c:pt idx="741">
                  <c:v>1363.4999999999993</c:v>
                </c:pt>
                <c:pt idx="742">
                  <c:v>1371.1999999999994</c:v>
                </c:pt>
                <c:pt idx="743">
                  <c:v>1374.4999999999993</c:v>
                </c:pt>
                <c:pt idx="744">
                  <c:v>1385.9999999999993</c:v>
                </c:pt>
                <c:pt idx="745">
                  <c:v>1386.9999999999993</c:v>
                </c:pt>
                <c:pt idx="746">
                  <c:v>1388.1999999999994</c:v>
                </c:pt>
                <c:pt idx="747">
                  <c:v>1391.4999999999993</c:v>
                </c:pt>
                <c:pt idx="748">
                  <c:v>1394.7999999999993</c:v>
                </c:pt>
                <c:pt idx="749">
                  <c:v>1398.0999999999992</c:v>
                </c:pt>
                <c:pt idx="750">
                  <c:v>1403.1999999999991</c:v>
                </c:pt>
                <c:pt idx="751">
                  <c:v>1403.299999999999</c:v>
                </c:pt>
                <c:pt idx="752">
                  <c:v>1403.399999999999</c:v>
                </c:pt>
                <c:pt idx="753">
                  <c:v>1403.4999999999989</c:v>
                </c:pt>
                <c:pt idx="754">
                  <c:v>1406.7999999999988</c:v>
                </c:pt>
                <c:pt idx="755">
                  <c:v>1407.9999999999989</c:v>
                </c:pt>
                <c:pt idx="756">
                  <c:v>1408.9999999999989</c:v>
                </c:pt>
                <c:pt idx="757">
                  <c:v>1412.399999999999</c:v>
                </c:pt>
                <c:pt idx="758">
                  <c:v>1412.799999999999</c:v>
                </c:pt>
                <c:pt idx="759">
                  <c:v>1412.9999999999991</c:v>
                </c:pt>
                <c:pt idx="760">
                  <c:v>1413.9999999999991</c:v>
                </c:pt>
                <c:pt idx="761">
                  <c:v>1414.9999999999991</c:v>
                </c:pt>
                <c:pt idx="762">
                  <c:v>1416.799999999999</c:v>
                </c:pt>
                <c:pt idx="763">
                  <c:v>1420.9999999999991</c:v>
                </c:pt>
                <c:pt idx="764">
                  <c:v>1421.9999999999991</c:v>
                </c:pt>
                <c:pt idx="765">
                  <c:v>1425.9999999999991</c:v>
                </c:pt>
                <c:pt idx="766">
                  <c:v>1427.9999999999991</c:v>
                </c:pt>
                <c:pt idx="767">
                  <c:v>1432.9999999999991</c:v>
                </c:pt>
                <c:pt idx="768">
                  <c:v>1433.3999999999992</c:v>
                </c:pt>
                <c:pt idx="769">
                  <c:v>1433.9999999999991</c:v>
                </c:pt>
                <c:pt idx="770">
                  <c:v>1435.599999999999</c:v>
                </c:pt>
                <c:pt idx="771">
                  <c:v>1435.6999999999989</c:v>
                </c:pt>
                <c:pt idx="772">
                  <c:v>1436.9999999999989</c:v>
                </c:pt>
                <c:pt idx="773">
                  <c:v>1438.899999999999</c:v>
                </c:pt>
                <c:pt idx="774">
                  <c:v>1438.9999999999989</c:v>
                </c:pt>
                <c:pt idx="775">
                  <c:v>1442.1999999999989</c:v>
                </c:pt>
                <c:pt idx="776">
                  <c:v>1445.4999999999989</c:v>
                </c:pt>
                <c:pt idx="777">
                  <c:v>1448.7999999999988</c:v>
                </c:pt>
                <c:pt idx="778">
                  <c:v>1452.0999999999988</c:v>
                </c:pt>
                <c:pt idx="779">
                  <c:v>1455.3999999999987</c:v>
                </c:pt>
                <c:pt idx="780">
                  <c:v>1458.6999999999987</c:v>
                </c:pt>
                <c:pt idx="781">
                  <c:v>1461.9999999999986</c:v>
                </c:pt>
                <c:pt idx="782">
                  <c:v>1469.6999999999987</c:v>
                </c:pt>
                <c:pt idx="783">
                  <c:v>1469.7999999999986</c:v>
                </c:pt>
                <c:pt idx="784">
                  <c:v>1469.8999999999985</c:v>
                </c:pt>
                <c:pt idx="785">
                  <c:v>1469.9999999999984</c:v>
                </c:pt>
                <c:pt idx="786">
                  <c:v>1470.9999999999984</c:v>
                </c:pt>
                <c:pt idx="787">
                  <c:v>1471.9999999999984</c:v>
                </c:pt>
                <c:pt idx="788">
                  <c:v>1472.9999999999984</c:v>
                </c:pt>
                <c:pt idx="789">
                  <c:v>1473.9999999999984</c:v>
                </c:pt>
                <c:pt idx="790">
                  <c:v>1477.2999999999984</c:v>
                </c:pt>
                <c:pt idx="791">
                  <c:v>1479.5999999999983</c:v>
                </c:pt>
                <c:pt idx="792">
                  <c:v>1479.6999999999982</c:v>
                </c:pt>
                <c:pt idx="793">
                  <c:v>1480.0999999999983</c:v>
                </c:pt>
                <c:pt idx="794">
                  <c:v>1480.9999999999984</c:v>
                </c:pt>
                <c:pt idx="795">
                  <c:v>1480.9999999999984</c:v>
                </c:pt>
                <c:pt idx="796">
                  <c:v>1481.6999999999985</c:v>
                </c:pt>
                <c:pt idx="797">
                  <c:v>1481.9999999999984</c:v>
                </c:pt>
                <c:pt idx="798">
                  <c:v>1482.9999999999984</c:v>
                </c:pt>
                <c:pt idx="799">
                  <c:v>1483.9999999999984</c:v>
                </c:pt>
                <c:pt idx="800">
                  <c:v>1484.9999999999984</c:v>
                </c:pt>
                <c:pt idx="801">
                  <c:v>1486.1999999999985</c:v>
                </c:pt>
                <c:pt idx="802">
                  <c:v>1489.4999999999984</c:v>
                </c:pt>
                <c:pt idx="803">
                  <c:v>1492.7999999999984</c:v>
                </c:pt>
                <c:pt idx="804">
                  <c:v>1496.0999999999983</c:v>
                </c:pt>
                <c:pt idx="805">
                  <c:v>1499.3999999999983</c:v>
                </c:pt>
                <c:pt idx="806">
                  <c:v>1502.6999999999982</c:v>
                </c:pt>
                <c:pt idx="807">
                  <c:v>1505.9999999999982</c:v>
                </c:pt>
                <c:pt idx="808">
                  <c:v>1505.9999999999982</c:v>
                </c:pt>
                <c:pt idx="809">
                  <c:v>1506.9999999999982</c:v>
                </c:pt>
                <c:pt idx="810">
                  <c:v>1509.2999999999981</c:v>
                </c:pt>
                <c:pt idx="811">
                  <c:v>1512.5999999999981</c:v>
                </c:pt>
                <c:pt idx="812">
                  <c:v>1518.9999999999982</c:v>
                </c:pt>
                <c:pt idx="813">
                  <c:v>1519.9999999999982</c:v>
                </c:pt>
                <c:pt idx="814">
                  <c:v>1521.0999999999981</c:v>
                </c:pt>
                <c:pt idx="815">
                  <c:v>1528.7999999999981</c:v>
                </c:pt>
                <c:pt idx="816">
                  <c:v>1532.0999999999981</c:v>
                </c:pt>
                <c:pt idx="817">
                  <c:v>1534.9999999999982</c:v>
                </c:pt>
                <c:pt idx="818">
                  <c:v>1535.9999999999982</c:v>
                </c:pt>
                <c:pt idx="819">
                  <c:v>1536.5999999999981</c:v>
                </c:pt>
                <c:pt idx="820">
                  <c:v>1543.399999999998</c:v>
                </c:pt>
                <c:pt idx="821">
                  <c:v>1543.499999999998</c:v>
                </c:pt>
                <c:pt idx="822">
                  <c:v>1543.5999999999979</c:v>
                </c:pt>
                <c:pt idx="823">
                  <c:v>1543.6999999999978</c:v>
                </c:pt>
                <c:pt idx="824">
                  <c:v>1543.7999999999977</c:v>
                </c:pt>
                <c:pt idx="825">
                  <c:v>1543.8999999999976</c:v>
                </c:pt>
                <c:pt idx="826">
                  <c:v>1547.1999999999975</c:v>
                </c:pt>
                <c:pt idx="827">
                  <c:v>1547.9999999999975</c:v>
                </c:pt>
                <c:pt idx="828">
                  <c:v>1548.9999999999975</c:v>
                </c:pt>
                <c:pt idx="829">
                  <c:v>1549.3999999999976</c:v>
                </c:pt>
                <c:pt idx="830">
                  <c:v>1549.9999999999975</c:v>
                </c:pt>
                <c:pt idx="831">
                  <c:v>1550.3999999999976</c:v>
                </c:pt>
                <c:pt idx="832">
                  <c:v>1551.0999999999976</c:v>
                </c:pt>
                <c:pt idx="833">
                  <c:v>1551.9999999999977</c:v>
                </c:pt>
                <c:pt idx="834">
                  <c:v>1552.9999999999977</c:v>
                </c:pt>
                <c:pt idx="835">
                  <c:v>1553.1999999999978</c:v>
                </c:pt>
                <c:pt idx="836">
                  <c:v>1553.7999999999977</c:v>
                </c:pt>
                <c:pt idx="837">
                  <c:v>1553.9999999999977</c:v>
                </c:pt>
                <c:pt idx="838">
                  <c:v>1554.9999999999977</c:v>
                </c:pt>
                <c:pt idx="839">
                  <c:v>1555.3999999999978</c:v>
                </c:pt>
                <c:pt idx="840">
                  <c:v>1555.8999999999978</c:v>
                </c:pt>
                <c:pt idx="841">
                  <c:v>1555.9999999999977</c:v>
                </c:pt>
                <c:pt idx="842">
                  <c:v>1556.9999999999977</c:v>
                </c:pt>
                <c:pt idx="843">
                  <c:v>1557.9999999999977</c:v>
                </c:pt>
                <c:pt idx="844">
                  <c:v>1558.8999999999978</c:v>
                </c:pt>
                <c:pt idx="845">
                  <c:v>1558.9999999999977</c:v>
                </c:pt>
                <c:pt idx="846">
                  <c:v>1559.4999999999977</c:v>
                </c:pt>
                <c:pt idx="847">
                  <c:v>1559.9999999999977</c:v>
                </c:pt>
                <c:pt idx="848">
                  <c:v>1560.9999999999977</c:v>
                </c:pt>
                <c:pt idx="849">
                  <c:v>1561.8999999999978</c:v>
                </c:pt>
                <c:pt idx="850">
                  <c:v>1561.9999999999977</c:v>
                </c:pt>
                <c:pt idx="851">
                  <c:v>1562.9999999999977</c:v>
                </c:pt>
                <c:pt idx="852">
                  <c:v>1563.4999999999977</c:v>
                </c:pt>
                <c:pt idx="853">
                  <c:v>1563.9999999999977</c:v>
                </c:pt>
                <c:pt idx="854">
                  <c:v>1564.9999999999977</c:v>
                </c:pt>
                <c:pt idx="855">
                  <c:v>1564.9999999999977</c:v>
                </c:pt>
                <c:pt idx="856">
                  <c:v>1565.9999999999977</c:v>
                </c:pt>
                <c:pt idx="857">
                  <c:v>1565.9999999999977</c:v>
                </c:pt>
                <c:pt idx="858">
                  <c:v>1566.9999999999977</c:v>
                </c:pt>
                <c:pt idx="859">
                  <c:v>1567.6999999999978</c:v>
                </c:pt>
                <c:pt idx="860">
                  <c:v>1567.9999999999977</c:v>
                </c:pt>
              </c:numCache>
            </c:numRef>
          </c:xVal>
          <c:yVal>
            <c:numRef>
              <c:f>Sheet1!$G$20240:$G$21100</c:f>
              <c:numCache>
                <c:formatCode>General</c:formatCode>
                <c:ptCount val="86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3.7999999999999999E-2</c:v>
                </c:pt>
                <c:pt idx="10">
                  <c:v>0</c:v>
                </c:pt>
                <c:pt idx="11">
                  <c:v>0.06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0.1</c:v>
                </c:pt>
                <c:pt idx="17">
                  <c:v>0</c:v>
                </c:pt>
                <c:pt idx="18">
                  <c:v>0</c:v>
                </c:pt>
                <c:pt idx="19">
                  <c:v>7.3999999999999996E-2</c:v>
                </c:pt>
                <c:pt idx="20">
                  <c:v>0</c:v>
                </c:pt>
                <c:pt idx="21">
                  <c:v>6.4000000000000001E-2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8.4139999999999997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50.122</c:v>
                </c:pt>
                <c:pt idx="69">
                  <c:v>40.002000000000002</c:v>
                </c:pt>
                <c:pt idx="70">
                  <c:v>8.4779999999999998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7.87</c:v>
                </c:pt>
                <c:pt idx="79">
                  <c:v>1.31</c:v>
                </c:pt>
                <c:pt idx="80">
                  <c:v>0</c:v>
                </c:pt>
                <c:pt idx="81">
                  <c:v>0</c:v>
                </c:pt>
                <c:pt idx="82">
                  <c:v>1.0780000000000001</c:v>
                </c:pt>
                <c:pt idx="83">
                  <c:v>0.03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16.87</c:v>
                </c:pt>
                <c:pt idx="103">
                  <c:v>6.9880000000000004</c:v>
                </c:pt>
                <c:pt idx="104">
                  <c:v>0.34800000000000003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8.8759999999999994</c:v>
                </c:pt>
                <c:pt idx="118">
                  <c:v>2.2760000000000002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44.274000000000001</c:v>
                </c:pt>
                <c:pt idx="145">
                  <c:v>34.314</c:v>
                </c:pt>
                <c:pt idx="146">
                  <c:v>27.714000000000002</c:v>
                </c:pt>
                <c:pt idx="147">
                  <c:v>0</c:v>
                </c:pt>
                <c:pt idx="148">
                  <c:v>1.1060000000000001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7.3999999999999996E-2</c:v>
                </c:pt>
                <c:pt idx="154">
                  <c:v>0</c:v>
                </c:pt>
                <c:pt idx="155">
                  <c:v>0</c:v>
                </c:pt>
                <c:pt idx="156">
                  <c:v>1.966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4.26</c:v>
                </c:pt>
                <c:pt idx="166">
                  <c:v>0.98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19.475999999999999</c:v>
                </c:pt>
                <c:pt idx="182">
                  <c:v>16.155999999999999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4.2220000000000004</c:v>
                </c:pt>
                <c:pt idx="188">
                  <c:v>0.94000000000000006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1.974</c:v>
                </c:pt>
                <c:pt idx="193">
                  <c:v>0</c:v>
                </c:pt>
                <c:pt idx="194">
                  <c:v>0.56800000000000006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0.83000000000000007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3.012</c:v>
                </c:pt>
                <c:pt idx="232">
                  <c:v>0</c:v>
                </c:pt>
                <c:pt idx="233">
                  <c:v>1.548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0</c:v>
                </c:pt>
                <c:pt idx="498">
                  <c:v>0</c:v>
                </c:pt>
                <c:pt idx="499">
                  <c:v>0</c:v>
                </c:pt>
                <c:pt idx="500">
                  <c:v>0</c:v>
                </c:pt>
                <c:pt idx="501">
                  <c:v>0</c:v>
                </c:pt>
                <c:pt idx="502">
                  <c:v>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0</c:v>
                </c:pt>
                <c:pt idx="514">
                  <c:v>0</c:v>
                </c:pt>
                <c:pt idx="515">
                  <c:v>0</c:v>
                </c:pt>
                <c:pt idx="516">
                  <c:v>0</c:v>
                </c:pt>
                <c:pt idx="517">
                  <c:v>0</c:v>
                </c:pt>
                <c:pt idx="518">
                  <c:v>0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</c:v>
                </c:pt>
                <c:pt idx="528">
                  <c:v>0</c:v>
                </c:pt>
                <c:pt idx="529">
                  <c:v>0</c:v>
                </c:pt>
                <c:pt idx="530">
                  <c:v>0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  <c:pt idx="607">
                  <c:v>0</c:v>
                </c:pt>
                <c:pt idx="608">
                  <c:v>0</c:v>
                </c:pt>
                <c:pt idx="609">
                  <c:v>0</c:v>
                </c:pt>
                <c:pt idx="610">
                  <c:v>0</c:v>
                </c:pt>
                <c:pt idx="611">
                  <c:v>0</c:v>
                </c:pt>
                <c:pt idx="612">
                  <c:v>0</c:v>
                </c:pt>
                <c:pt idx="613">
                  <c:v>0</c:v>
                </c:pt>
                <c:pt idx="614">
                  <c:v>0</c:v>
                </c:pt>
                <c:pt idx="615">
                  <c:v>0</c:v>
                </c:pt>
                <c:pt idx="616">
                  <c:v>0</c:v>
                </c:pt>
                <c:pt idx="617">
                  <c:v>0</c:v>
                </c:pt>
                <c:pt idx="618">
                  <c:v>0</c:v>
                </c:pt>
                <c:pt idx="619">
                  <c:v>0</c:v>
                </c:pt>
                <c:pt idx="620">
                  <c:v>0</c:v>
                </c:pt>
                <c:pt idx="621">
                  <c:v>0</c:v>
                </c:pt>
                <c:pt idx="622">
                  <c:v>0</c:v>
                </c:pt>
                <c:pt idx="623">
                  <c:v>0</c:v>
                </c:pt>
                <c:pt idx="624">
                  <c:v>0</c:v>
                </c:pt>
                <c:pt idx="625">
                  <c:v>0</c:v>
                </c:pt>
                <c:pt idx="626">
                  <c:v>0</c:v>
                </c:pt>
                <c:pt idx="627">
                  <c:v>0</c:v>
                </c:pt>
                <c:pt idx="628">
                  <c:v>0</c:v>
                </c:pt>
                <c:pt idx="629">
                  <c:v>0</c:v>
                </c:pt>
                <c:pt idx="630">
                  <c:v>0</c:v>
                </c:pt>
                <c:pt idx="631">
                  <c:v>0</c:v>
                </c:pt>
                <c:pt idx="632">
                  <c:v>0</c:v>
                </c:pt>
                <c:pt idx="633">
                  <c:v>0</c:v>
                </c:pt>
                <c:pt idx="634">
                  <c:v>0</c:v>
                </c:pt>
                <c:pt idx="635">
                  <c:v>0</c:v>
                </c:pt>
                <c:pt idx="636">
                  <c:v>0</c:v>
                </c:pt>
                <c:pt idx="637">
                  <c:v>0</c:v>
                </c:pt>
                <c:pt idx="638">
                  <c:v>0</c:v>
                </c:pt>
                <c:pt idx="639">
                  <c:v>0</c:v>
                </c:pt>
                <c:pt idx="640">
                  <c:v>0</c:v>
                </c:pt>
                <c:pt idx="641">
                  <c:v>0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</c:v>
                </c:pt>
                <c:pt idx="651">
                  <c:v>15.026</c:v>
                </c:pt>
                <c:pt idx="652">
                  <c:v>0</c:v>
                </c:pt>
                <c:pt idx="653">
                  <c:v>0</c:v>
                </c:pt>
                <c:pt idx="654">
                  <c:v>0</c:v>
                </c:pt>
                <c:pt idx="655">
                  <c:v>0</c:v>
                </c:pt>
                <c:pt idx="656">
                  <c:v>0</c:v>
                </c:pt>
                <c:pt idx="657">
                  <c:v>60.03</c:v>
                </c:pt>
                <c:pt idx="658">
                  <c:v>0</c:v>
                </c:pt>
                <c:pt idx="659">
                  <c:v>18.554000000000002</c:v>
                </c:pt>
                <c:pt idx="660">
                  <c:v>0</c:v>
                </c:pt>
                <c:pt idx="661">
                  <c:v>0</c:v>
                </c:pt>
                <c:pt idx="662">
                  <c:v>0</c:v>
                </c:pt>
                <c:pt idx="663">
                  <c:v>10.966000000000001</c:v>
                </c:pt>
                <c:pt idx="664">
                  <c:v>0</c:v>
                </c:pt>
                <c:pt idx="665">
                  <c:v>0</c:v>
                </c:pt>
                <c:pt idx="666">
                  <c:v>0</c:v>
                </c:pt>
                <c:pt idx="667">
                  <c:v>0</c:v>
                </c:pt>
                <c:pt idx="668">
                  <c:v>0</c:v>
                </c:pt>
                <c:pt idx="669">
                  <c:v>0</c:v>
                </c:pt>
                <c:pt idx="670">
                  <c:v>0</c:v>
                </c:pt>
                <c:pt idx="671">
                  <c:v>3.3160000000000003</c:v>
                </c:pt>
                <c:pt idx="672">
                  <c:v>0</c:v>
                </c:pt>
                <c:pt idx="673">
                  <c:v>0</c:v>
                </c:pt>
                <c:pt idx="674">
                  <c:v>0</c:v>
                </c:pt>
                <c:pt idx="675">
                  <c:v>0</c:v>
                </c:pt>
                <c:pt idx="676">
                  <c:v>0.52600000000000002</c:v>
                </c:pt>
                <c:pt idx="677">
                  <c:v>0</c:v>
                </c:pt>
                <c:pt idx="678">
                  <c:v>0</c:v>
                </c:pt>
                <c:pt idx="679">
                  <c:v>0</c:v>
                </c:pt>
                <c:pt idx="680">
                  <c:v>0</c:v>
                </c:pt>
                <c:pt idx="681">
                  <c:v>0</c:v>
                </c:pt>
                <c:pt idx="682">
                  <c:v>0</c:v>
                </c:pt>
                <c:pt idx="683">
                  <c:v>0</c:v>
                </c:pt>
                <c:pt idx="684">
                  <c:v>1.3800000000000001</c:v>
                </c:pt>
                <c:pt idx="685">
                  <c:v>0</c:v>
                </c:pt>
                <c:pt idx="686">
                  <c:v>0</c:v>
                </c:pt>
                <c:pt idx="687">
                  <c:v>0</c:v>
                </c:pt>
                <c:pt idx="688">
                  <c:v>0</c:v>
                </c:pt>
                <c:pt idx="689">
                  <c:v>0</c:v>
                </c:pt>
                <c:pt idx="690">
                  <c:v>0</c:v>
                </c:pt>
                <c:pt idx="691">
                  <c:v>0</c:v>
                </c:pt>
                <c:pt idx="692">
                  <c:v>0</c:v>
                </c:pt>
                <c:pt idx="693">
                  <c:v>0</c:v>
                </c:pt>
                <c:pt idx="694">
                  <c:v>0</c:v>
                </c:pt>
                <c:pt idx="695">
                  <c:v>12.24</c:v>
                </c:pt>
                <c:pt idx="696">
                  <c:v>5.64</c:v>
                </c:pt>
                <c:pt idx="697">
                  <c:v>2.36</c:v>
                </c:pt>
                <c:pt idx="698">
                  <c:v>0</c:v>
                </c:pt>
                <c:pt idx="699">
                  <c:v>0</c:v>
                </c:pt>
                <c:pt idx="700">
                  <c:v>0</c:v>
                </c:pt>
                <c:pt idx="701">
                  <c:v>0</c:v>
                </c:pt>
                <c:pt idx="702">
                  <c:v>0</c:v>
                </c:pt>
                <c:pt idx="703">
                  <c:v>0</c:v>
                </c:pt>
                <c:pt idx="704">
                  <c:v>0</c:v>
                </c:pt>
                <c:pt idx="705">
                  <c:v>0</c:v>
                </c:pt>
                <c:pt idx="706">
                  <c:v>0</c:v>
                </c:pt>
                <c:pt idx="707">
                  <c:v>0</c:v>
                </c:pt>
                <c:pt idx="708">
                  <c:v>0</c:v>
                </c:pt>
                <c:pt idx="709">
                  <c:v>0</c:v>
                </c:pt>
                <c:pt idx="710">
                  <c:v>0</c:v>
                </c:pt>
                <c:pt idx="711">
                  <c:v>0</c:v>
                </c:pt>
                <c:pt idx="712">
                  <c:v>0</c:v>
                </c:pt>
                <c:pt idx="713">
                  <c:v>0</c:v>
                </c:pt>
                <c:pt idx="714">
                  <c:v>0</c:v>
                </c:pt>
                <c:pt idx="715">
                  <c:v>0</c:v>
                </c:pt>
                <c:pt idx="716">
                  <c:v>0</c:v>
                </c:pt>
                <c:pt idx="717">
                  <c:v>0</c:v>
                </c:pt>
                <c:pt idx="718">
                  <c:v>0</c:v>
                </c:pt>
                <c:pt idx="719">
                  <c:v>0</c:v>
                </c:pt>
                <c:pt idx="720">
                  <c:v>0</c:v>
                </c:pt>
                <c:pt idx="721">
                  <c:v>0</c:v>
                </c:pt>
                <c:pt idx="722">
                  <c:v>0</c:v>
                </c:pt>
                <c:pt idx="723">
                  <c:v>0</c:v>
                </c:pt>
                <c:pt idx="724">
                  <c:v>56.71</c:v>
                </c:pt>
                <c:pt idx="725">
                  <c:v>46.828000000000003</c:v>
                </c:pt>
                <c:pt idx="726">
                  <c:v>40.228000000000002</c:v>
                </c:pt>
                <c:pt idx="727">
                  <c:v>30.308</c:v>
                </c:pt>
                <c:pt idx="728">
                  <c:v>23.706</c:v>
                </c:pt>
                <c:pt idx="729">
                  <c:v>13.786</c:v>
                </c:pt>
                <c:pt idx="730">
                  <c:v>10.506</c:v>
                </c:pt>
                <c:pt idx="731">
                  <c:v>0</c:v>
                </c:pt>
                <c:pt idx="732">
                  <c:v>0</c:v>
                </c:pt>
                <c:pt idx="733">
                  <c:v>0</c:v>
                </c:pt>
                <c:pt idx="734">
                  <c:v>0</c:v>
                </c:pt>
                <c:pt idx="735">
                  <c:v>0</c:v>
                </c:pt>
                <c:pt idx="736">
                  <c:v>0</c:v>
                </c:pt>
                <c:pt idx="737">
                  <c:v>0</c:v>
                </c:pt>
                <c:pt idx="738">
                  <c:v>0</c:v>
                </c:pt>
                <c:pt idx="739">
                  <c:v>0</c:v>
                </c:pt>
                <c:pt idx="740">
                  <c:v>0</c:v>
                </c:pt>
                <c:pt idx="741">
                  <c:v>0</c:v>
                </c:pt>
                <c:pt idx="742">
                  <c:v>0</c:v>
                </c:pt>
                <c:pt idx="743">
                  <c:v>0</c:v>
                </c:pt>
                <c:pt idx="744">
                  <c:v>0</c:v>
                </c:pt>
                <c:pt idx="745">
                  <c:v>0</c:v>
                </c:pt>
                <c:pt idx="746">
                  <c:v>0</c:v>
                </c:pt>
                <c:pt idx="747">
                  <c:v>0</c:v>
                </c:pt>
                <c:pt idx="748">
                  <c:v>0</c:v>
                </c:pt>
                <c:pt idx="749">
                  <c:v>0</c:v>
                </c:pt>
                <c:pt idx="750">
                  <c:v>0</c:v>
                </c:pt>
                <c:pt idx="751">
                  <c:v>56.03</c:v>
                </c:pt>
                <c:pt idx="752">
                  <c:v>34.828000000000003</c:v>
                </c:pt>
                <c:pt idx="753">
                  <c:v>17.826000000000001</c:v>
                </c:pt>
                <c:pt idx="754">
                  <c:v>7.944</c:v>
                </c:pt>
                <c:pt idx="755">
                  <c:v>0</c:v>
                </c:pt>
                <c:pt idx="756">
                  <c:v>0</c:v>
                </c:pt>
                <c:pt idx="757">
                  <c:v>0</c:v>
                </c:pt>
                <c:pt idx="758">
                  <c:v>0</c:v>
                </c:pt>
                <c:pt idx="759">
                  <c:v>3.2120000000000002</c:v>
                </c:pt>
                <c:pt idx="760">
                  <c:v>0</c:v>
                </c:pt>
                <c:pt idx="761">
                  <c:v>0</c:v>
                </c:pt>
                <c:pt idx="762">
                  <c:v>0</c:v>
                </c:pt>
                <c:pt idx="763">
                  <c:v>0</c:v>
                </c:pt>
                <c:pt idx="764">
                  <c:v>0</c:v>
                </c:pt>
                <c:pt idx="765">
                  <c:v>0</c:v>
                </c:pt>
                <c:pt idx="766">
                  <c:v>0</c:v>
                </c:pt>
                <c:pt idx="767">
                  <c:v>0</c:v>
                </c:pt>
                <c:pt idx="768">
                  <c:v>0</c:v>
                </c:pt>
                <c:pt idx="769">
                  <c:v>0</c:v>
                </c:pt>
                <c:pt idx="770">
                  <c:v>0</c:v>
                </c:pt>
                <c:pt idx="771">
                  <c:v>5.0220000000000002</c:v>
                </c:pt>
                <c:pt idx="772">
                  <c:v>1.74</c:v>
                </c:pt>
                <c:pt idx="773">
                  <c:v>0</c:v>
                </c:pt>
                <c:pt idx="774">
                  <c:v>0</c:v>
                </c:pt>
                <c:pt idx="775">
                  <c:v>0</c:v>
                </c:pt>
                <c:pt idx="776">
                  <c:v>0</c:v>
                </c:pt>
                <c:pt idx="777">
                  <c:v>0</c:v>
                </c:pt>
                <c:pt idx="778">
                  <c:v>0</c:v>
                </c:pt>
                <c:pt idx="779">
                  <c:v>0</c:v>
                </c:pt>
                <c:pt idx="780">
                  <c:v>0</c:v>
                </c:pt>
                <c:pt idx="781">
                  <c:v>0</c:v>
                </c:pt>
                <c:pt idx="782">
                  <c:v>0</c:v>
                </c:pt>
                <c:pt idx="783">
                  <c:v>30.294</c:v>
                </c:pt>
                <c:pt idx="784">
                  <c:v>20.414000000000001</c:v>
                </c:pt>
                <c:pt idx="785">
                  <c:v>13.774000000000001</c:v>
                </c:pt>
                <c:pt idx="786">
                  <c:v>10.494</c:v>
                </c:pt>
                <c:pt idx="787">
                  <c:v>0</c:v>
                </c:pt>
                <c:pt idx="788">
                  <c:v>0</c:v>
                </c:pt>
                <c:pt idx="789">
                  <c:v>0</c:v>
                </c:pt>
                <c:pt idx="790">
                  <c:v>0</c:v>
                </c:pt>
                <c:pt idx="791">
                  <c:v>0</c:v>
                </c:pt>
                <c:pt idx="792">
                  <c:v>8.4280000000000008</c:v>
                </c:pt>
                <c:pt idx="793">
                  <c:v>1.8680000000000001</c:v>
                </c:pt>
                <c:pt idx="794">
                  <c:v>0.03</c:v>
                </c:pt>
                <c:pt idx="795">
                  <c:v>0</c:v>
                </c:pt>
                <c:pt idx="796">
                  <c:v>0.47000000000000003</c:v>
                </c:pt>
                <c:pt idx="797">
                  <c:v>0.254</c:v>
                </c:pt>
                <c:pt idx="798">
                  <c:v>0</c:v>
                </c:pt>
                <c:pt idx="799">
                  <c:v>0</c:v>
                </c:pt>
                <c:pt idx="800">
                  <c:v>0</c:v>
                </c:pt>
                <c:pt idx="801">
                  <c:v>0</c:v>
                </c:pt>
                <c:pt idx="802">
                  <c:v>0</c:v>
                </c:pt>
                <c:pt idx="803">
                  <c:v>0</c:v>
                </c:pt>
                <c:pt idx="804">
                  <c:v>0</c:v>
                </c:pt>
                <c:pt idx="805">
                  <c:v>0</c:v>
                </c:pt>
                <c:pt idx="806">
                  <c:v>0</c:v>
                </c:pt>
                <c:pt idx="807">
                  <c:v>0</c:v>
                </c:pt>
                <c:pt idx="808">
                  <c:v>0</c:v>
                </c:pt>
                <c:pt idx="809">
                  <c:v>0</c:v>
                </c:pt>
                <c:pt idx="810">
                  <c:v>0</c:v>
                </c:pt>
                <c:pt idx="811">
                  <c:v>0</c:v>
                </c:pt>
                <c:pt idx="812">
                  <c:v>0</c:v>
                </c:pt>
                <c:pt idx="813">
                  <c:v>0</c:v>
                </c:pt>
                <c:pt idx="814">
                  <c:v>0</c:v>
                </c:pt>
                <c:pt idx="815">
                  <c:v>0</c:v>
                </c:pt>
                <c:pt idx="816">
                  <c:v>0</c:v>
                </c:pt>
                <c:pt idx="817">
                  <c:v>0</c:v>
                </c:pt>
                <c:pt idx="818">
                  <c:v>0</c:v>
                </c:pt>
                <c:pt idx="819">
                  <c:v>0</c:v>
                </c:pt>
                <c:pt idx="820">
                  <c:v>0</c:v>
                </c:pt>
                <c:pt idx="821">
                  <c:v>56.71</c:v>
                </c:pt>
                <c:pt idx="822">
                  <c:v>46.83</c:v>
                </c:pt>
                <c:pt idx="823">
                  <c:v>40.228000000000002</c:v>
                </c:pt>
                <c:pt idx="824">
                  <c:v>25.106000000000002</c:v>
                </c:pt>
                <c:pt idx="825">
                  <c:v>14.106</c:v>
                </c:pt>
                <c:pt idx="826">
                  <c:v>9.6259999999999994</c:v>
                </c:pt>
                <c:pt idx="827">
                  <c:v>0</c:v>
                </c:pt>
                <c:pt idx="828">
                  <c:v>0</c:v>
                </c:pt>
                <c:pt idx="829">
                  <c:v>0</c:v>
                </c:pt>
                <c:pt idx="830">
                  <c:v>1.708</c:v>
                </c:pt>
                <c:pt idx="831">
                  <c:v>0</c:v>
                </c:pt>
                <c:pt idx="832">
                  <c:v>3.7999999999999999E-2</c:v>
                </c:pt>
                <c:pt idx="833">
                  <c:v>0</c:v>
                </c:pt>
                <c:pt idx="834">
                  <c:v>0</c:v>
                </c:pt>
                <c:pt idx="835">
                  <c:v>0</c:v>
                </c:pt>
                <c:pt idx="836">
                  <c:v>0.06</c:v>
                </c:pt>
                <c:pt idx="837">
                  <c:v>7.3999999999999996E-2</c:v>
                </c:pt>
                <c:pt idx="838">
                  <c:v>0</c:v>
                </c:pt>
                <c:pt idx="839">
                  <c:v>0</c:v>
                </c:pt>
                <c:pt idx="840">
                  <c:v>7.3999999999999996E-2</c:v>
                </c:pt>
                <c:pt idx="841">
                  <c:v>6.4000000000000001E-2</c:v>
                </c:pt>
                <c:pt idx="842">
                  <c:v>0</c:v>
                </c:pt>
                <c:pt idx="843">
                  <c:v>0</c:v>
                </c:pt>
                <c:pt idx="844">
                  <c:v>0</c:v>
                </c:pt>
                <c:pt idx="845">
                  <c:v>0.34800000000000003</c:v>
                </c:pt>
                <c:pt idx="846">
                  <c:v>0</c:v>
                </c:pt>
                <c:pt idx="847">
                  <c:v>9.8000000000000004E-2</c:v>
                </c:pt>
                <c:pt idx="848">
                  <c:v>0</c:v>
                </c:pt>
                <c:pt idx="849">
                  <c:v>0</c:v>
                </c:pt>
                <c:pt idx="850">
                  <c:v>0.22</c:v>
                </c:pt>
                <c:pt idx="851">
                  <c:v>0</c:v>
                </c:pt>
                <c:pt idx="852">
                  <c:v>0</c:v>
                </c:pt>
                <c:pt idx="853">
                  <c:v>7.0000000000000007E-2</c:v>
                </c:pt>
                <c:pt idx="854">
                  <c:v>0</c:v>
                </c:pt>
                <c:pt idx="855">
                  <c:v>0</c:v>
                </c:pt>
                <c:pt idx="856">
                  <c:v>0.03</c:v>
                </c:pt>
                <c:pt idx="857">
                  <c:v>0</c:v>
                </c:pt>
                <c:pt idx="858">
                  <c:v>0.14200000000000002</c:v>
                </c:pt>
                <c:pt idx="859">
                  <c:v>0</c:v>
                </c:pt>
                <c:pt idx="860">
                  <c:v>0.128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E11-4861-B944-D2332120BF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08974080"/>
        <c:axId val="508973096"/>
      </c:scatterChart>
      <c:valAx>
        <c:axId val="5089740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elapsed time, seconds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8973096"/>
        <c:crosses val="autoZero"/>
        <c:crossBetween val="midCat"/>
      </c:valAx>
      <c:valAx>
        <c:axId val="508973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CU</a:t>
                </a:r>
                <a:r>
                  <a:rPr lang="en-US" baseline="0" dirty="0"/>
                  <a:t> %, M</a:t>
                </a:r>
                <a:r>
                  <a:rPr lang="en-US" dirty="0"/>
                  <a:t>AC delay, seconds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8974080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F4560-AFE2-4F06-BB22-259D72E1F5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4174FE-0302-4548-95C3-934C19553A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914116-C581-458E-A7A4-CCBBDA84E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1E076-3277-42AF-965F-813801ACAA66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10513B-116B-46F0-967E-6B2A0399A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FCF8C-26CB-43C6-AB60-8E2E189F8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8315-07D0-441B-B544-AFF91F46C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51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77187-C098-4FC8-93C3-56BEB8691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EE28D4-F05E-4EFA-B1FB-DD4CDDFE49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D299F9-298B-41D9-A450-F9FAF3E0E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1E076-3277-42AF-965F-813801ACAA66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D67D6-C02E-446B-8D16-1CEE82F88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C2AA0-4140-4B50-8108-07DC15EE0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8315-07D0-441B-B544-AFF91F46C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738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99C623-0414-454F-B277-5AABA97F41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55D7C5-0B5B-4424-B83A-E5719E786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6EEAE-C405-489F-B4A5-1DF7D0422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1E076-3277-42AF-965F-813801ACAA66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CEE8D-C165-4C6E-91A4-5B3BF00CE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E8BE0-5890-4D47-A72A-07BA3E35F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8315-07D0-441B-B544-AFF91F46C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551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mpl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14568" y="357810"/>
            <a:ext cx="10507948" cy="49861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714568" y="1005840"/>
            <a:ext cx="10507947" cy="5053316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 marL="1600200" indent="-228600">
              <a:buClr>
                <a:schemeClr val="accent3"/>
              </a:buClr>
              <a:buFont typeface="Arial" panose="020B0604020202020204" pitchFamily="34" charset="0"/>
              <a:buChar char="-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chemeClr val="accent3"/>
              </a:buCl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380C9-3062-4F1D-A521-BEC000498A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219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B7863-AEEC-4071-8A3B-ED0486C2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EFC60-11FA-4311-9E41-203EDA271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934943-054D-40E6-9849-164A9EC93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1E076-3277-42AF-965F-813801ACAA66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F53916-C83D-453A-9C9B-CCFE61199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090C7-DE7E-4119-9C7F-D81F8BAB8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8315-07D0-441B-B544-AFF91F46C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100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C3AC0-2B5D-4B5C-B673-F9ACD86CE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AB737-9821-488C-9168-05594FE75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3A0B7-5500-41E8-B992-9FD004F78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1E076-3277-42AF-965F-813801ACAA66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2464B-FC94-48C4-95FC-95B21DF6F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03101-6A36-48DE-8E44-F2EA8BD4E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8315-07D0-441B-B544-AFF91F46C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37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8B538-5381-4A83-8C13-BE9CC3A98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6AA50-03B0-4E64-AFB0-6A405E72B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97D97C-FFD1-4B30-8F72-09BF8ADD4A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507882-402B-4C6A-975F-549BC7C4A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1E076-3277-42AF-965F-813801ACAA66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967FC7-B25D-4885-B7B0-8519A7484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4F9AC4-F341-46DB-B2E7-F482A543A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8315-07D0-441B-B544-AFF91F46C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022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B5F88-F972-4B5B-9EC7-428FBFAA0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0B25A5-D1A1-4971-A41E-876352611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88A532-724F-4B26-9734-BA22ECCE97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4FA1C8-D218-451A-BA9E-1F00E550FA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E2CBDC-8667-4A37-9834-01F95B5927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E364D9-8D07-40D3-B5F8-65AB23F7F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1E076-3277-42AF-965F-813801ACAA66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53D63F-20E4-4346-8C54-7D07ADEDA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A08C66-00A9-4733-9308-A5528ED8F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8315-07D0-441B-B544-AFF91F46C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13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41B4C-42D3-4DD7-AD70-73AFC6B0D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291D52-30F0-4BE3-8A00-15C6F0307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1E076-3277-42AF-965F-813801ACAA66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761BD1-9E55-4C73-B1CB-5BADE0AD3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43D5CA-3A37-45E5-8A79-72622E642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8315-07D0-441B-B544-AFF91F46C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891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9D93A2-5B8B-4126-9E7E-E217D4580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1E076-3277-42AF-965F-813801ACAA66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7036FA-CC75-443B-9116-57502395A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16E89A-0333-4353-94FC-FCF77FBD3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8315-07D0-441B-B544-AFF91F46C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014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6EABF-4C98-433B-8A66-2D4816A48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99626-FAD1-43FE-9CEC-47899B2E5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0AFC3A-B367-4E27-9945-2CBCCB2DB4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7CAD4F-0D27-4BE3-8C18-3A3C5A3F5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1E076-3277-42AF-965F-813801ACAA66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D90176-0B3F-4397-A022-9512CFD81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8B1CA1-79A7-470F-933B-38FF3FD5A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8315-07D0-441B-B544-AFF91F46C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40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B4869-98EF-4DA2-BB67-138C82A8E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48C703-B575-4539-997C-6700618998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FCC622-ABC5-49A9-B655-278D84DAB7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9DA0AC-8154-41A6-AB1E-FE043A5E1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1E076-3277-42AF-965F-813801ACAA66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015E85-73E7-4B58-BD87-D8C94A808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18E22B-1C3A-4C28-BF74-6FB7E1B86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8315-07D0-441B-B544-AFF91F46C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767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B523A8-D23D-4979-B0F5-63C597621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70CEA0-047E-4511-B1D0-C6445123E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776AC8-AEEC-4FD7-B434-2F61FC41B2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1E076-3277-42AF-965F-813801ACAA66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A0158C-DF10-4CE2-B485-0ADF797635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CABD4-400E-4DDE-A5D8-00ABF976FB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28315-07D0-441B-B544-AFF91F46C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57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Radio Frequency Interference (RFI): Worst Case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714569" y="3457302"/>
            <a:ext cx="10931331" cy="2800623"/>
          </a:xfrm>
        </p:spPr>
        <p:txBody>
          <a:bodyPr/>
          <a:lstStyle/>
          <a:p>
            <a:r>
              <a:rPr lang="en-US" sz="1600" dirty="0"/>
              <a:t>VDL2 performance was good until aircraft parked at gate from 16:40z to 17:05z.  When aircraft arrived at gate channel utilization (CU) was ~100% for ~30 minutes. </a:t>
            </a:r>
          </a:p>
          <a:p>
            <a:r>
              <a:rPr lang="en-US" sz="1600" dirty="0"/>
              <a:t>VDR could receive the -63dbm GS transmissions. However, the RFI delayed VDR transmissions which lead to significant delays in downlink transmissions (MAC delay) and uplink fail indications. </a:t>
            </a:r>
          </a:p>
          <a:p>
            <a:r>
              <a:rPr lang="en-US" sz="1600" dirty="0"/>
              <a:t>GS transmitted an uplink INFO frame which was received by avionics. Avionics created a response and it was queued in VDR waiting for an opportunity to transmit. </a:t>
            </a:r>
            <a:r>
              <a:rPr lang="en-US" sz="1600" b="1" dirty="0"/>
              <a:t>The uplink INFO frame VDL2 retransmissions were exhausted before the VDR could downlink the avionics response.</a:t>
            </a:r>
            <a:r>
              <a:rPr lang="en-US" sz="1600" dirty="0"/>
              <a:t> </a:t>
            </a:r>
          </a:p>
          <a:p>
            <a:pPr lvl="1"/>
            <a:r>
              <a:rPr lang="en-US" sz="1400" dirty="0"/>
              <a:t>The VDL2 congestion timer TM2 expired 5 times indicating that the VDR access to the VHF channel was delayed more than 60 seconds each time. </a:t>
            </a:r>
          </a:p>
          <a:p>
            <a:pPr lvl="1"/>
            <a:r>
              <a:rPr lang="en-US" sz="1400" dirty="0"/>
              <a:t>CMU would have switched frequencies if an alternate frequency was available.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5C380C9-3062-4F1D-A521-BEC000498A5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FB4685D-F8F2-4B0D-9015-62C1E9668947}"/>
              </a:ext>
            </a:extLst>
          </p:cNvPr>
          <p:cNvGraphicFramePr/>
          <p:nvPr/>
        </p:nvGraphicFramePr>
        <p:xfrm>
          <a:off x="888274" y="982164"/>
          <a:ext cx="11242765" cy="2716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1547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180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Radio Frequency Interference (RFI): Worst Case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 Frequency Interference (RFI): Worst Case Example</dc:title>
  <dc:creator>Jose Godoy</dc:creator>
  <cp:lastModifiedBy>Jose Godoy</cp:lastModifiedBy>
  <cp:revision>1</cp:revision>
  <dcterms:created xsi:type="dcterms:W3CDTF">2020-07-08T23:53:12Z</dcterms:created>
  <dcterms:modified xsi:type="dcterms:W3CDTF">2020-07-08T23:58:10Z</dcterms:modified>
</cp:coreProperties>
</file>