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7" r:id="rId5"/>
    <p:sldId id="296" r:id="rId6"/>
    <p:sldId id="295" r:id="rId7"/>
    <p:sldId id="306" r:id="rId8"/>
    <p:sldId id="279" r:id="rId9"/>
    <p:sldId id="305" r:id="rId10"/>
    <p:sldId id="300" r:id="rId11"/>
    <p:sldId id="297" r:id="rId12"/>
    <p:sldId id="301" r:id="rId13"/>
    <p:sldId id="302" r:id="rId14"/>
    <p:sldId id="304" r:id="rId15"/>
    <p:sldId id="281" r:id="rId16"/>
    <p:sldId id="290" r:id="rId17"/>
    <p:sldId id="288" r:id="rId18"/>
    <p:sldId id="289" r:id="rId19"/>
    <p:sldId id="294" r:id="rId20"/>
  </p:sldIdLst>
  <p:sldSz cx="12192000" cy="6858000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F03329-726A-4A2A-8C1A-BF12371500EF}">
          <p14:sldIdLst>
            <p14:sldId id="277"/>
            <p14:sldId id="296"/>
            <p14:sldId id="295"/>
            <p14:sldId id="306"/>
            <p14:sldId id="279"/>
            <p14:sldId id="305"/>
            <p14:sldId id="300"/>
            <p14:sldId id="297"/>
            <p14:sldId id="301"/>
            <p14:sldId id="302"/>
            <p14:sldId id="304"/>
            <p14:sldId id="281"/>
            <p14:sldId id="290"/>
            <p14:sldId id="288"/>
            <p14:sldId id="289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orepa, Michal" initials="SM" lastIdx="6" clrIdx="0">
    <p:extLst>
      <p:ext uri="{19B8F6BF-5375-455C-9EA6-DF929625EA0E}">
        <p15:presenceInfo xmlns:p15="http://schemas.microsoft.com/office/powerpoint/2012/main" userId="S-1-5-21-3588447096-1463914-869570945-695653" providerId="AD"/>
      </p:ext>
    </p:extLst>
  </p:cmAuthor>
  <p:cmAuthor id="2" name="Drasil, Pavel" initials="DP" lastIdx="13" clrIdx="1">
    <p:extLst>
      <p:ext uri="{19B8F6BF-5375-455C-9EA6-DF929625EA0E}">
        <p15:presenceInfo xmlns:p15="http://schemas.microsoft.com/office/powerpoint/2012/main" userId="S::pavel.drasil@honeywell.com::ca7f1528-4b4d-4007-9d01-acedf2e91f5c" providerId="AD"/>
      </p:ext>
    </p:extLst>
  </p:cmAuthor>
  <p:cmAuthor id="3" name="Jaron, Zdenek" initials="JZ" lastIdx="2" clrIdx="2">
    <p:extLst>
      <p:ext uri="{19B8F6BF-5375-455C-9EA6-DF929625EA0E}">
        <p15:presenceInfo xmlns:p15="http://schemas.microsoft.com/office/powerpoint/2012/main" userId="S::zdenek.jaron@honeywell.com::70fb8b89-7807-49ee-a56c-439310a97f8d" providerId="AD"/>
      </p:ext>
    </p:extLst>
  </p:cmAuthor>
  <p:cmAuthor id="4" name="Olive, Michael L" initials="OML" lastIdx="4" clrIdx="3">
    <p:extLst>
      <p:ext uri="{19B8F6BF-5375-455C-9EA6-DF929625EA0E}">
        <p15:presenceInfo xmlns:p15="http://schemas.microsoft.com/office/powerpoint/2012/main" userId="S::mike.olive@honeywell.com::081db0bc-0839-486c-ac8b-2cb80eb4b7d0" providerId="AD"/>
      </p:ext>
    </p:extLst>
  </p:cmAuthor>
  <p:cmAuthor id="5" name="Skorepa, Michal" initials="SM [2]" lastIdx="6" clrIdx="4">
    <p:extLst>
      <p:ext uri="{19B8F6BF-5375-455C-9EA6-DF929625EA0E}">
        <p15:presenceInfo xmlns:p15="http://schemas.microsoft.com/office/powerpoint/2012/main" userId="S::michal.skorepa@honeywell.com::dc146351-0666-4a30-9b67-ec47eed9d9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DC202E"/>
    <a:srgbClr val="000000"/>
    <a:srgbClr val="E0E0E0"/>
    <a:srgbClr val="A4A4A4"/>
    <a:srgbClr val="707070"/>
    <a:srgbClr val="A0A0A0"/>
    <a:srgbClr val="C0C0C0"/>
    <a:srgbClr val="FFFF99"/>
    <a:srgbClr val="40404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B6375-248D-4C19-9307-143747FF2ACC}" v="11" dt="2021-08-04T15:22:46.927"/>
    <p1510:client id="{EB11C901-3012-4ABA-8728-8F03567547D4}" v="10" dt="2021-08-04T15:28:05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orepa, Michal" userId="dc146351-0666-4a30-9b67-ec47eed9d9be" providerId="ADAL" clId="{18295587-9DB0-4821-A320-464237D803BB}"/>
    <pc:docChg chg="undo redo custSel addSld delSld modSld sldOrd modSection">
      <pc:chgData name="Skorepa, Michal" userId="dc146351-0666-4a30-9b67-ec47eed9d9be" providerId="ADAL" clId="{18295587-9DB0-4821-A320-464237D803BB}" dt="2021-06-21T17:00:47.091" v="2786" actId="47"/>
      <pc:docMkLst>
        <pc:docMk/>
      </pc:docMkLst>
      <pc:sldChg chg="modSp mod">
        <pc:chgData name="Skorepa, Michal" userId="dc146351-0666-4a30-9b67-ec47eed9d9be" providerId="ADAL" clId="{18295587-9DB0-4821-A320-464237D803BB}" dt="2021-06-21T12:37:51.922" v="2743" actId="20577"/>
        <pc:sldMkLst>
          <pc:docMk/>
          <pc:sldMk cId="4266361864" sldId="277"/>
        </pc:sldMkLst>
        <pc:spChg chg="mod">
          <ac:chgData name="Skorepa, Michal" userId="dc146351-0666-4a30-9b67-ec47eed9d9be" providerId="ADAL" clId="{18295587-9DB0-4821-A320-464237D803BB}" dt="2021-06-21T11:33:11.257" v="1484" actId="13926"/>
          <ac:spMkLst>
            <pc:docMk/>
            <pc:sldMk cId="4266361864" sldId="277"/>
            <ac:spMk id="7" creationId="{00000000-0000-0000-0000-000000000000}"/>
          </ac:spMkLst>
        </pc:spChg>
        <pc:spChg chg="mod">
          <ac:chgData name="Skorepa, Michal" userId="dc146351-0666-4a30-9b67-ec47eed9d9be" providerId="ADAL" clId="{18295587-9DB0-4821-A320-464237D803BB}" dt="2021-06-21T11:33:31.607" v="1512" actId="20577"/>
          <ac:spMkLst>
            <pc:docMk/>
            <pc:sldMk cId="4266361864" sldId="277"/>
            <ac:spMk id="8" creationId="{00000000-0000-0000-0000-000000000000}"/>
          </ac:spMkLst>
        </pc:spChg>
        <pc:spChg chg="mod">
          <ac:chgData name="Skorepa, Michal" userId="dc146351-0666-4a30-9b67-ec47eed9d9be" providerId="ADAL" clId="{18295587-9DB0-4821-A320-464237D803BB}" dt="2021-06-21T12:37:51.922" v="2743" actId="20577"/>
          <ac:spMkLst>
            <pc:docMk/>
            <pc:sldMk cId="4266361864" sldId="277"/>
            <ac:spMk id="9" creationId="{499DAFC2-A331-4A8B-8066-E7AF87050147}"/>
          </ac:spMkLst>
        </pc:spChg>
      </pc:sldChg>
      <pc:sldChg chg="addSp delSp modSp mod ord">
        <pc:chgData name="Skorepa, Michal" userId="dc146351-0666-4a30-9b67-ec47eed9d9be" providerId="ADAL" clId="{18295587-9DB0-4821-A320-464237D803BB}" dt="2021-06-21T12:45:01.168" v="2778" actId="207"/>
        <pc:sldMkLst>
          <pc:docMk/>
          <pc:sldMk cId="2312123449" sldId="279"/>
        </pc:sldMkLst>
        <pc:spChg chg="mod">
          <ac:chgData name="Skorepa, Michal" userId="dc146351-0666-4a30-9b67-ec47eed9d9be" providerId="ADAL" clId="{18295587-9DB0-4821-A320-464237D803BB}" dt="2021-06-21T11:52:50.042" v="1884" actId="13926"/>
          <ac:spMkLst>
            <pc:docMk/>
            <pc:sldMk cId="2312123449" sldId="279"/>
            <ac:spMk id="2" creationId="{7F57FF06-DBC4-437B-A6F1-1540360C19CA}"/>
          </ac:spMkLst>
        </pc:spChg>
        <pc:spChg chg="mod">
          <ac:chgData name="Skorepa, Michal" userId="dc146351-0666-4a30-9b67-ec47eed9d9be" providerId="ADAL" clId="{18295587-9DB0-4821-A320-464237D803BB}" dt="2021-06-21T12:17:17.464" v="2340" actId="14100"/>
          <ac:spMkLst>
            <pc:docMk/>
            <pc:sldMk cId="2312123449" sldId="279"/>
            <ac:spMk id="3" creationId="{A191F769-86F5-4551-92A6-676C9A61F19D}"/>
          </ac:spMkLst>
        </pc:spChg>
        <pc:spChg chg="mod">
          <ac:chgData name="Skorepa, Michal" userId="dc146351-0666-4a30-9b67-ec47eed9d9be" providerId="ADAL" clId="{18295587-9DB0-4821-A320-464237D803BB}" dt="2021-06-21T11:51:24.176" v="1850"/>
          <ac:spMkLst>
            <pc:docMk/>
            <pc:sldMk cId="2312123449" sldId="279"/>
            <ac:spMk id="4" creationId="{E33A61FC-405E-43DB-9158-47C7FDAE3ABB}"/>
          </ac:spMkLst>
        </pc:spChg>
        <pc:spChg chg="mod">
          <ac:chgData name="Skorepa, Michal" userId="dc146351-0666-4a30-9b67-ec47eed9d9be" providerId="ADAL" clId="{18295587-9DB0-4821-A320-464237D803BB}" dt="2021-06-21T11:51:24.176" v="1850"/>
          <ac:spMkLst>
            <pc:docMk/>
            <pc:sldMk cId="2312123449" sldId="279"/>
            <ac:spMk id="5" creationId="{5BF8DC81-E4F2-4E08-A06A-2A5E5A90FDCF}"/>
          </ac:spMkLst>
        </pc:spChg>
        <pc:spChg chg="add del mod">
          <ac:chgData name="Skorepa, Michal" userId="dc146351-0666-4a30-9b67-ec47eed9d9be" providerId="ADAL" clId="{18295587-9DB0-4821-A320-464237D803BB}" dt="2021-06-21T11:53:26.256" v="1888" actId="478"/>
          <ac:spMkLst>
            <pc:docMk/>
            <pc:sldMk cId="2312123449" sldId="279"/>
            <ac:spMk id="6" creationId="{9B00BE83-2F9C-4D3F-A889-002C02D8830C}"/>
          </ac:spMkLst>
        </pc:spChg>
        <pc:spChg chg="add del mod">
          <ac:chgData name="Skorepa, Michal" userId="dc146351-0666-4a30-9b67-ec47eed9d9be" providerId="ADAL" clId="{18295587-9DB0-4821-A320-464237D803BB}" dt="2021-06-18T12:43:50.651" v="270"/>
          <ac:spMkLst>
            <pc:docMk/>
            <pc:sldMk cId="2312123449" sldId="279"/>
            <ac:spMk id="8" creationId="{0546B75A-D841-45C7-A98D-44A79B51A2C7}"/>
          </ac:spMkLst>
        </pc:spChg>
        <pc:spChg chg="add del mod">
          <ac:chgData name="Skorepa, Michal" userId="dc146351-0666-4a30-9b67-ec47eed9d9be" providerId="ADAL" clId="{18295587-9DB0-4821-A320-464237D803BB}" dt="2021-06-21T12:20:54.540" v="2369" actId="478"/>
          <ac:spMkLst>
            <pc:docMk/>
            <pc:sldMk cId="2312123449" sldId="279"/>
            <ac:spMk id="9" creationId="{66B43E58-DAEC-4B8D-8362-226E7B02AD09}"/>
          </ac:spMkLst>
        </pc:spChg>
        <pc:spChg chg="add mod">
          <ac:chgData name="Skorepa, Michal" userId="dc146351-0666-4a30-9b67-ec47eed9d9be" providerId="ADAL" clId="{18295587-9DB0-4821-A320-464237D803BB}" dt="2021-06-21T12:45:01.168" v="2778" actId="207"/>
          <ac:spMkLst>
            <pc:docMk/>
            <pc:sldMk cId="2312123449" sldId="279"/>
            <ac:spMk id="10" creationId="{063E6A1B-6872-400F-91CC-4D42B1B7252E}"/>
          </ac:spMkLst>
        </pc:spChg>
        <pc:picChg chg="mod">
          <ac:chgData name="Skorepa, Michal" userId="dc146351-0666-4a30-9b67-ec47eed9d9be" providerId="ADAL" clId="{18295587-9DB0-4821-A320-464237D803BB}" dt="2021-06-21T12:15:16.975" v="2229" actId="1076"/>
          <ac:picMkLst>
            <pc:docMk/>
            <pc:sldMk cId="2312123449" sldId="279"/>
            <ac:picMk id="7" creationId="{26471CF3-81CE-420B-BA03-BC215F12EEDC}"/>
          </ac:picMkLst>
        </pc:picChg>
      </pc:sldChg>
      <pc:sldChg chg="del ord">
        <pc:chgData name="Skorepa, Michal" userId="dc146351-0666-4a30-9b67-ec47eed9d9be" providerId="ADAL" clId="{18295587-9DB0-4821-A320-464237D803BB}" dt="2021-06-21T14:49:26.285" v="2779" actId="47"/>
        <pc:sldMkLst>
          <pc:docMk/>
          <pc:sldMk cId="2121671732" sldId="280"/>
        </pc:sldMkLst>
      </pc:sldChg>
      <pc:sldChg chg="ord">
        <pc:chgData name="Skorepa, Michal" userId="dc146351-0666-4a30-9b67-ec47eed9d9be" providerId="ADAL" clId="{18295587-9DB0-4821-A320-464237D803BB}" dt="2021-06-18T12:08:44.623" v="170"/>
        <pc:sldMkLst>
          <pc:docMk/>
          <pc:sldMk cId="873353093" sldId="288"/>
        </pc:sldMkLst>
      </pc:sldChg>
      <pc:sldChg chg="ord">
        <pc:chgData name="Skorepa, Michal" userId="dc146351-0666-4a30-9b67-ec47eed9d9be" providerId="ADAL" clId="{18295587-9DB0-4821-A320-464237D803BB}" dt="2021-06-18T12:08:44.623" v="170"/>
        <pc:sldMkLst>
          <pc:docMk/>
          <pc:sldMk cId="4249452655" sldId="289"/>
        </pc:sldMkLst>
      </pc:sldChg>
      <pc:sldChg chg="addSp delSp modSp mod ord addCm delCm modCm">
        <pc:chgData name="Skorepa, Michal" userId="dc146351-0666-4a30-9b67-ec47eed9d9be" providerId="ADAL" clId="{18295587-9DB0-4821-A320-464237D803BB}" dt="2021-06-21T12:43:52.723" v="2773" actId="14100"/>
        <pc:sldMkLst>
          <pc:docMk/>
          <pc:sldMk cId="153118992" sldId="292"/>
        </pc:sldMkLst>
        <pc:spChg chg="mod">
          <ac:chgData name="Skorepa, Michal" userId="dc146351-0666-4a30-9b67-ec47eed9d9be" providerId="ADAL" clId="{18295587-9DB0-4821-A320-464237D803BB}" dt="2021-06-21T11:37:23.566" v="1656" actId="13926"/>
          <ac:spMkLst>
            <pc:docMk/>
            <pc:sldMk cId="153118992" sldId="292"/>
            <ac:spMk id="2" creationId="{8FC562E2-71D3-4061-B7A0-B15E4D1A0892}"/>
          </ac:spMkLst>
        </pc:spChg>
        <pc:spChg chg="add mod">
          <ac:chgData name="Skorepa, Michal" userId="dc146351-0666-4a30-9b67-ec47eed9d9be" providerId="ADAL" clId="{18295587-9DB0-4821-A320-464237D803BB}" dt="2021-06-21T12:42:25.313" v="2764" actId="20577"/>
          <ac:spMkLst>
            <pc:docMk/>
            <pc:sldMk cId="153118992" sldId="292"/>
            <ac:spMk id="3" creationId="{882067A9-1E85-4D21-83D2-AF1C8D40AFEB}"/>
          </ac:spMkLst>
        </pc:spChg>
        <pc:spChg chg="mod">
          <ac:chgData name="Skorepa, Michal" userId="dc146351-0666-4a30-9b67-ec47eed9d9be" providerId="ADAL" clId="{18295587-9DB0-4821-A320-464237D803BB}" dt="2021-06-21T11:50:08.143" v="1847" actId="20577"/>
          <ac:spMkLst>
            <pc:docMk/>
            <pc:sldMk cId="153118992" sldId="292"/>
            <ac:spMk id="5" creationId="{29EF1E70-2AC4-482F-8A92-158233508EB7}"/>
          </ac:spMkLst>
        </pc:spChg>
        <pc:spChg chg="mod">
          <ac:chgData name="Skorepa, Michal" userId="dc146351-0666-4a30-9b67-ec47eed9d9be" providerId="ADAL" clId="{18295587-9DB0-4821-A320-464237D803BB}" dt="2021-06-21T11:48:46.151" v="1828" actId="14100"/>
          <ac:spMkLst>
            <pc:docMk/>
            <pc:sldMk cId="153118992" sldId="292"/>
            <ac:spMk id="9" creationId="{8554199B-2718-4858-9EF9-3E65A89926DB}"/>
          </ac:spMkLst>
        </pc:spChg>
        <pc:spChg chg="mod">
          <ac:chgData name="Skorepa, Michal" userId="dc146351-0666-4a30-9b67-ec47eed9d9be" providerId="ADAL" clId="{18295587-9DB0-4821-A320-464237D803BB}" dt="2021-06-21T11:48:42.358" v="1827" actId="14100"/>
          <ac:spMkLst>
            <pc:docMk/>
            <pc:sldMk cId="153118992" sldId="292"/>
            <ac:spMk id="10" creationId="{0D752CDF-5A88-40A0-B987-AD154E3A43B2}"/>
          </ac:spMkLst>
        </pc:spChg>
        <pc:spChg chg="del mod">
          <ac:chgData name="Skorepa, Michal" userId="dc146351-0666-4a30-9b67-ec47eed9d9be" providerId="ADAL" clId="{18295587-9DB0-4821-A320-464237D803BB}" dt="2021-06-21T11:32:33.735" v="1441" actId="478"/>
          <ac:spMkLst>
            <pc:docMk/>
            <pc:sldMk cId="153118992" sldId="292"/>
            <ac:spMk id="53" creationId="{69BFE81B-62D6-4458-AD41-9650A3281744}"/>
          </ac:spMkLst>
        </pc:spChg>
        <pc:spChg chg="mod">
          <ac:chgData name="Skorepa, Michal" userId="dc146351-0666-4a30-9b67-ec47eed9d9be" providerId="ADAL" clId="{18295587-9DB0-4821-A320-464237D803BB}" dt="2021-06-21T11:49:57.128" v="1845" actId="1038"/>
          <ac:spMkLst>
            <pc:docMk/>
            <pc:sldMk cId="153118992" sldId="292"/>
            <ac:spMk id="54" creationId="{620EC977-401C-49E5-B080-EF422939F22C}"/>
          </ac:spMkLst>
        </pc:spChg>
        <pc:spChg chg="add del mod">
          <ac:chgData name="Skorepa, Michal" userId="dc146351-0666-4a30-9b67-ec47eed9d9be" providerId="ADAL" clId="{18295587-9DB0-4821-A320-464237D803BB}" dt="2021-06-21T11:49:37.422" v="1832" actId="478"/>
          <ac:spMkLst>
            <pc:docMk/>
            <pc:sldMk cId="153118992" sldId="292"/>
            <ac:spMk id="55" creationId="{64785A6B-F8F4-45BF-B53C-86A80295EF42}"/>
          </ac:spMkLst>
        </pc:spChg>
        <pc:spChg chg="mod">
          <ac:chgData name="Skorepa, Michal" userId="dc146351-0666-4a30-9b67-ec47eed9d9be" providerId="ADAL" clId="{18295587-9DB0-4821-A320-464237D803BB}" dt="2021-06-21T11:48:57.998" v="1829" actId="14100"/>
          <ac:spMkLst>
            <pc:docMk/>
            <pc:sldMk cId="153118992" sldId="292"/>
            <ac:spMk id="72" creationId="{EC95A9EF-765D-42F8-82BF-3114BC25A27B}"/>
          </ac:spMkLst>
        </pc:spChg>
        <pc:spChg chg="mod">
          <ac:chgData name="Skorepa, Michal" userId="dc146351-0666-4a30-9b67-ec47eed9d9be" providerId="ADAL" clId="{18295587-9DB0-4821-A320-464237D803BB}" dt="2021-06-21T11:49:20.810" v="1831" actId="3064"/>
          <ac:spMkLst>
            <pc:docMk/>
            <pc:sldMk cId="153118992" sldId="292"/>
            <ac:spMk id="85" creationId="{5469FAC8-A793-45EF-AC39-C9964E3B3419}"/>
          </ac:spMkLst>
        </pc:spChg>
        <pc:spChg chg="mod">
          <ac:chgData name="Skorepa, Michal" userId="dc146351-0666-4a30-9b67-ec47eed9d9be" providerId="ADAL" clId="{18295587-9DB0-4821-A320-464237D803BB}" dt="2021-06-21T12:43:52.723" v="2773" actId="14100"/>
          <ac:spMkLst>
            <pc:docMk/>
            <pc:sldMk cId="153118992" sldId="292"/>
            <ac:spMk id="86" creationId="{3DE2FE57-8AE2-445D-B9CD-B0BAE62D5BC2}"/>
          </ac:spMkLst>
        </pc:spChg>
        <pc:spChg chg="mod">
          <ac:chgData name="Skorepa, Michal" userId="dc146351-0666-4a30-9b67-ec47eed9d9be" providerId="ADAL" clId="{18295587-9DB0-4821-A320-464237D803BB}" dt="2021-06-21T12:38:21.361" v="2747" actId="14100"/>
          <ac:spMkLst>
            <pc:docMk/>
            <pc:sldMk cId="153118992" sldId="292"/>
            <ac:spMk id="94" creationId="{B0DDD120-BB62-4476-B7AB-E6D8B16FC3DF}"/>
          </ac:spMkLst>
        </pc:spChg>
        <pc:spChg chg="del mod">
          <ac:chgData name="Skorepa, Michal" userId="dc146351-0666-4a30-9b67-ec47eed9d9be" providerId="ADAL" clId="{18295587-9DB0-4821-A320-464237D803BB}" dt="2021-06-21T11:44:53.664" v="1744" actId="478"/>
          <ac:spMkLst>
            <pc:docMk/>
            <pc:sldMk cId="153118992" sldId="292"/>
            <ac:spMk id="97" creationId="{455F523E-DC6B-4237-9AC9-8B4E3D6C304D}"/>
          </ac:spMkLst>
        </pc:spChg>
        <pc:spChg chg="mod">
          <ac:chgData name="Skorepa, Michal" userId="dc146351-0666-4a30-9b67-ec47eed9d9be" providerId="ADAL" clId="{18295587-9DB0-4821-A320-464237D803BB}" dt="2021-06-21T12:43:03.064" v="2772" actId="14100"/>
          <ac:spMkLst>
            <pc:docMk/>
            <pc:sldMk cId="153118992" sldId="292"/>
            <ac:spMk id="107" creationId="{B582A959-44EF-4BBC-B9D0-03E468813D3E}"/>
          </ac:spMkLst>
        </pc:spChg>
        <pc:spChg chg="mod">
          <ac:chgData name="Skorepa, Michal" userId="dc146351-0666-4a30-9b67-ec47eed9d9be" providerId="ADAL" clId="{18295587-9DB0-4821-A320-464237D803BB}" dt="2021-06-21T11:42:46.030" v="1725" actId="14100"/>
          <ac:spMkLst>
            <pc:docMk/>
            <pc:sldMk cId="153118992" sldId="292"/>
            <ac:spMk id="110" creationId="{CE4376CA-BEA3-4748-8348-A199F2E06986}"/>
          </ac:spMkLst>
        </pc:spChg>
        <pc:spChg chg="del">
          <ac:chgData name="Skorepa, Michal" userId="dc146351-0666-4a30-9b67-ec47eed9d9be" providerId="ADAL" clId="{18295587-9DB0-4821-A320-464237D803BB}" dt="2021-06-21T11:39:13.175" v="1660" actId="478"/>
          <ac:spMkLst>
            <pc:docMk/>
            <pc:sldMk cId="153118992" sldId="292"/>
            <ac:spMk id="111" creationId="{A3662630-F31F-47AA-87F7-F3CAFE8E6822}"/>
          </ac:spMkLst>
        </pc:spChg>
        <pc:picChg chg="add mod">
          <ac:chgData name="Skorepa, Michal" userId="dc146351-0666-4a30-9b67-ec47eed9d9be" providerId="ADAL" clId="{18295587-9DB0-4821-A320-464237D803BB}" dt="2021-06-21T11:43:07.749" v="1726" actId="571"/>
          <ac:picMkLst>
            <pc:docMk/>
            <pc:sldMk cId="153118992" sldId="292"/>
            <ac:picMk id="60" creationId="{14C1ADF0-D3C8-458F-A68C-450EB383413A}"/>
          </ac:picMkLst>
        </pc:picChg>
        <pc:picChg chg="mod">
          <ac:chgData name="Skorepa, Michal" userId="dc146351-0666-4a30-9b67-ec47eed9d9be" providerId="ADAL" clId="{18295587-9DB0-4821-A320-464237D803BB}" dt="2021-06-21T11:41:54.534" v="1683" actId="166"/>
          <ac:picMkLst>
            <pc:docMk/>
            <pc:sldMk cId="153118992" sldId="292"/>
            <ac:picMk id="9218" creationId="{90C7B43E-946E-4B16-AA67-9005E4455261}"/>
          </ac:picMkLst>
        </pc:picChg>
        <pc:cxnChg chg="mod">
          <ac:chgData name="Skorepa, Michal" userId="dc146351-0666-4a30-9b67-ec47eed9d9be" providerId="ADAL" clId="{18295587-9DB0-4821-A320-464237D803BB}" dt="2021-06-21T11:48:42.358" v="1827" actId="14100"/>
          <ac:cxnSpMkLst>
            <pc:docMk/>
            <pc:sldMk cId="153118992" sldId="292"/>
            <ac:cxnSpMk id="13" creationId="{F2E8D922-7938-4368-BD91-C01B7D84642C}"/>
          </ac:cxnSpMkLst>
        </pc:cxnChg>
        <pc:cxnChg chg="mod">
          <ac:chgData name="Skorepa, Michal" userId="dc146351-0666-4a30-9b67-ec47eed9d9be" providerId="ADAL" clId="{18295587-9DB0-4821-A320-464237D803BB}" dt="2021-06-21T11:48:42.358" v="1827" actId="14100"/>
          <ac:cxnSpMkLst>
            <pc:docMk/>
            <pc:sldMk cId="153118992" sldId="292"/>
            <ac:cxnSpMk id="14" creationId="{6CD7565C-ECD1-4063-8BA3-F656E53BD060}"/>
          </ac:cxnSpMkLst>
        </pc:cxnChg>
        <pc:cxnChg chg="mod">
          <ac:chgData name="Skorepa, Michal" userId="dc146351-0666-4a30-9b67-ec47eed9d9be" providerId="ADAL" clId="{18295587-9DB0-4821-A320-464237D803BB}" dt="2021-06-21T11:49:57.128" v="1845" actId="1038"/>
          <ac:cxnSpMkLst>
            <pc:docMk/>
            <pc:sldMk cId="153118992" sldId="292"/>
            <ac:cxnSpMk id="21" creationId="{28692B29-6357-4CA8-BACD-070D37586277}"/>
          </ac:cxnSpMkLst>
        </pc:cxnChg>
        <pc:cxnChg chg="mod">
          <ac:chgData name="Skorepa, Michal" userId="dc146351-0666-4a30-9b67-ec47eed9d9be" providerId="ADAL" clId="{18295587-9DB0-4821-A320-464237D803BB}" dt="2021-06-21T11:46:20.298" v="1757" actId="208"/>
          <ac:cxnSpMkLst>
            <pc:docMk/>
            <pc:sldMk cId="153118992" sldId="292"/>
            <ac:cxnSpMk id="32" creationId="{CB117AFA-E905-4BFD-8BD0-B056C6F3B85E}"/>
          </ac:cxnSpMkLst>
        </pc:cxnChg>
        <pc:cxnChg chg="add mod">
          <ac:chgData name="Skorepa, Michal" userId="dc146351-0666-4a30-9b67-ec47eed9d9be" providerId="ADAL" clId="{18295587-9DB0-4821-A320-464237D803BB}" dt="2021-06-21T12:38:21.361" v="2747" actId="14100"/>
          <ac:cxnSpMkLst>
            <pc:docMk/>
            <pc:sldMk cId="153118992" sldId="292"/>
            <ac:cxnSpMk id="33" creationId="{909C2337-130D-4A67-AB4C-C45773E6E6D8}"/>
          </ac:cxnSpMkLst>
        </pc:cxnChg>
        <pc:cxnChg chg="mod">
          <ac:chgData name="Skorepa, Michal" userId="dc146351-0666-4a30-9b67-ec47eed9d9be" providerId="ADAL" clId="{18295587-9DB0-4821-A320-464237D803BB}" dt="2021-06-21T11:48:42.358" v="1827" actId="14100"/>
          <ac:cxnSpMkLst>
            <pc:docMk/>
            <pc:sldMk cId="153118992" sldId="292"/>
            <ac:cxnSpMk id="50" creationId="{8864BB06-3A32-4251-B4CE-9185A428C2CD}"/>
          </ac:cxnSpMkLst>
        </pc:cxnChg>
        <pc:cxnChg chg="mod">
          <ac:chgData name="Skorepa, Michal" userId="dc146351-0666-4a30-9b67-ec47eed9d9be" providerId="ADAL" clId="{18295587-9DB0-4821-A320-464237D803BB}" dt="2021-06-21T11:48:42.358" v="1827" actId="14100"/>
          <ac:cxnSpMkLst>
            <pc:docMk/>
            <pc:sldMk cId="153118992" sldId="292"/>
            <ac:cxnSpMk id="51" creationId="{69E4EADA-FFD5-46BC-97D5-465FC791A6B2}"/>
          </ac:cxnSpMkLst>
        </pc:cxnChg>
        <pc:cxnChg chg="mod">
          <ac:chgData name="Skorepa, Michal" userId="dc146351-0666-4a30-9b67-ec47eed9d9be" providerId="ADAL" clId="{18295587-9DB0-4821-A320-464237D803BB}" dt="2021-06-21T11:48:42.358" v="1827" actId="14100"/>
          <ac:cxnSpMkLst>
            <pc:docMk/>
            <pc:sldMk cId="153118992" sldId="292"/>
            <ac:cxnSpMk id="52" creationId="{435AAA84-14F6-454A-A6AB-DB6AE5401458}"/>
          </ac:cxnSpMkLst>
        </pc:cxnChg>
        <pc:cxnChg chg="add mod">
          <ac:chgData name="Skorepa, Michal" userId="dc146351-0666-4a30-9b67-ec47eed9d9be" providerId="ADAL" clId="{18295587-9DB0-4821-A320-464237D803BB}" dt="2021-06-21T11:44:25.856" v="1741" actId="14100"/>
          <ac:cxnSpMkLst>
            <pc:docMk/>
            <pc:sldMk cId="153118992" sldId="292"/>
            <ac:cxnSpMk id="61" creationId="{24FC5B62-E449-417F-8BD3-047F2A8919C7}"/>
          </ac:cxnSpMkLst>
        </pc:cxnChg>
        <pc:cxnChg chg="add mod">
          <ac:chgData name="Skorepa, Michal" userId="dc146351-0666-4a30-9b67-ec47eed9d9be" providerId="ADAL" clId="{18295587-9DB0-4821-A320-464237D803BB}" dt="2021-06-21T12:38:21.361" v="2747" actId="14100"/>
          <ac:cxnSpMkLst>
            <pc:docMk/>
            <pc:sldMk cId="153118992" sldId="292"/>
            <ac:cxnSpMk id="67" creationId="{A679C5CF-1A3A-4D95-8436-3E372DF0CFE4}"/>
          </ac:cxnSpMkLst>
        </pc:cxnChg>
        <pc:cxnChg chg="mod">
          <ac:chgData name="Skorepa, Michal" userId="dc146351-0666-4a30-9b67-ec47eed9d9be" providerId="ADAL" clId="{18295587-9DB0-4821-A320-464237D803BB}" dt="2021-06-21T11:51:02.279" v="1849" actId="14100"/>
          <ac:cxnSpMkLst>
            <pc:docMk/>
            <pc:sldMk cId="153118992" sldId="292"/>
            <ac:cxnSpMk id="76" creationId="{580F92FA-51AB-426D-BB13-079BDD3EA4FC}"/>
          </ac:cxnSpMkLst>
        </pc:cxnChg>
        <pc:cxnChg chg="mod">
          <ac:chgData name="Skorepa, Michal" userId="dc146351-0666-4a30-9b67-ec47eed9d9be" providerId="ADAL" clId="{18295587-9DB0-4821-A320-464237D803BB}" dt="2021-06-21T11:50:43.984" v="1848" actId="14100"/>
          <ac:cxnSpMkLst>
            <pc:docMk/>
            <pc:sldMk cId="153118992" sldId="292"/>
            <ac:cxnSpMk id="89" creationId="{C7647EF1-54FA-42A0-98A5-07C5D1D2FD24}"/>
          </ac:cxnSpMkLst>
        </pc:cxnChg>
      </pc:sldChg>
      <pc:sldChg chg="ord">
        <pc:chgData name="Skorepa, Michal" userId="dc146351-0666-4a30-9b67-ec47eed9d9be" providerId="ADAL" clId="{18295587-9DB0-4821-A320-464237D803BB}" dt="2021-06-18T12:08:44.623" v="170"/>
        <pc:sldMkLst>
          <pc:docMk/>
          <pc:sldMk cId="589987101" sldId="294"/>
        </pc:sldMkLst>
      </pc:sldChg>
      <pc:sldChg chg="addSp delSp modSp mod ord">
        <pc:chgData name="Skorepa, Michal" userId="dc146351-0666-4a30-9b67-ec47eed9d9be" providerId="ADAL" clId="{18295587-9DB0-4821-A320-464237D803BB}" dt="2021-06-21T12:39:13.962" v="2751" actId="478"/>
        <pc:sldMkLst>
          <pc:docMk/>
          <pc:sldMk cId="3535554405" sldId="295"/>
        </pc:sldMkLst>
        <pc:spChg chg="mod">
          <ac:chgData name="Skorepa, Michal" userId="dc146351-0666-4a30-9b67-ec47eed9d9be" providerId="ADAL" clId="{18295587-9DB0-4821-A320-464237D803BB}" dt="2021-06-21T08:30:11.479" v="700" actId="13926"/>
          <ac:spMkLst>
            <pc:docMk/>
            <pc:sldMk cId="3535554405" sldId="295"/>
            <ac:spMk id="2" creationId="{488E884C-CE0E-4AD3-88A8-6A5572761CB3}"/>
          </ac:spMkLst>
        </pc:spChg>
        <pc:spChg chg="mod">
          <ac:chgData name="Skorepa, Michal" userId="dc146351-0666-4a30-9b67-ec47eed9d9be" providerId="ADAL" clId="{18295587-9DB0-4821-A320-464237D803BB}" dt="2021-06-21T11:36:40.223" v="1615" actId="13926"/>
          <ac:spMkLst>
            <pc:docMk/>
            <pc:sldMk cId="3535554405" sldId="295"/>
            <ac:spMk id="3" creationId="{32F0AFEF-B1CC-4EB2-9274-811EA24D45B6}"/>
          </ac:spMkLst>
        </pc:spChg>
        <pc:spChg chg="add del mod">
          <ac:chgData name="Skorepa, Michal" userId="dc146351-0666-4a30-9b67-ec47eed9d9be" providerId="ADAL" clId="{18295587-9DB0-4821-A320-464237D803BB}" dt="2021-06-21T12:39:13.962" v="2751" actId="478"/>
          <ac:spMkLst>
            <pc:docMk/>
            <pc:sldMk cId="3535554405" sldId="295"/>
            <ac:spMk id="6" creationId="{7D5B77A5-4E21-4712-8664-5AD72D457F64}"/>
          </ac:spMkLst>
        </pc:spChg>
      </pc:sldChg>
      <pc:sldChg chg="addSp delSp modSp mod">
        <pc:chgData name="Skorepa, Michal" userId="dc146351-0666-4a30-9b67-ec47eed9d9be" providerId="ADAL" clId="{18295587-9DB0-4821-A320-464237D803BB}" dt="2021-06-21T12:39:40.164" v="2754" actId="115"/>
        <pc:sldMkLst>
          <pc:docMk/>
          <pc:sldMk cId="2171645958" sldId="296"/>
        </pc:sldMkLst>
        <pc:spChg chg="mod">
          <ac:chgData name="Skorepa, Michal" userId="dc146351-0666-4a30-9b67-ec47eed9d9be" providerId="ADAL" clId="{18295587-9DB0-4821-A320-464237D803BB}" dt="2021-06-21T12:39:40.164" v="2754" actId="115"/>
          <ac:spMkLst>
            <pc:docMk/>
            <pc:sldMk cId="2171645958" sldId="296"/>
            <ac:spMk id="3" creationId="{C3268F97-E53D-4916-B542-8148B1673F2D}"/>
          </ac:spMkLst>
        </pc:spChg>
        <pc:spChg chg="add del mod">
          <ac:chgData name="Skorepa, Michal" userId="dc146351-0666-4a30-9b67-ec47eed9d9be" providerId="ADAL" clId="{18295587-9DB0-4821-A320-464237D803BB}" dt="2021-06-21T12:39:18.481" v="2752" actId="478"/>
          <ac:spMkLst>
            <pc:docMk/>
            <pc:sldMk cId="2171645958" sldId="296"/>
            <ac:spMk id="6" creationId="{BF61EBDB-DC44-4245-8318-DDB9C0BC0CA4}"/>
          </ac:spMkLst>
        </pc:spChg>
      </pc:sldChg>
      <pc:sldChg chg="addSp delSp modSp mod ord addCm delCm modCm">
        <pc:chgData name="Skorepa, Michal" userId="dc146351-0666-4a30-9b67-ec47eed9d9be" providerId="ADAL" clId="{18295587-9DB0-4821-A320-464237D803BB}" dt="2021-06-21T12:25:31.755" v="2490" actId="1592"/>
        <pc:sldMkLst>
          <pc:docMk/>
          <pc:sldMk cId="3181500869" sldId="297"/>
        </pc:sldMkLst>
        <pc:spChg chg="mod">
          <ac:chgData name="Skorepa, Michal" userId="dc146351-0666-4a30-9b67-ec47eed9d9be" providerId="ADAL" clId="{18295587-9DB0-4821-A320-464237D803BB}" dt="2021-06-21T12:24:44.161" v="2485" actId="20577"/>
          <ac:spMkLst>
            <pc:docMk/>
            <pc:sldMk cId="3181500869" sldId="297"/>
            <ac:spMk id="2" creationId="{5473ADE7-B9FD-4509-8EB7-A13E722E4977}"/>
          </ac:spMkLst>
        </pc:spChg>
        <pc:spChg chg="mod">
          <ac:chgData name="Skorepa, Michal" userId="dc146351-0666-4a30-9b67-ec47eed9d9be" providerId="ADAL" clId="{18295587-9DB0-4821-A320-464237D803BB}" dt="2021-06-18T12:03:51.331" v="7" actId="1076"/>
          <ac:spMkLst>
            <pc:docMk/>
            <pc:sldMk cId="3181500869" sldId="297"/>
            <ac:spMk id="6" creationId="{775FA077-817C-4DEA-96D4-93A982CFC535}"/>
          </ac:spMkLst>
        </pc:spChg>
        <pc:spChg chg="add del mod">
          <ac:chgData name="Skorepa, Michal" userId="dc146351-0666-4a30-9b67-ec47eed9d9be" providerId="ADAL" clId="{18295587-9DB0-4821-A320-464237D803BB}" dt="2021-06-21T12:24:49.313" v="2486" actId="478"/>
          <ac:spMkLst>
            <pc:docMk/>
            <pc:sldMk cId="3181500869" sldId="297"/>
            <ac:spMk id="8" creationId="{74116FF7-8182-4F08-A18A-32B1C5D7E636}"/>
          </ac:spMkLst>
        </pc:spChg>
        <pc:picChg chg="mod">
          <ac:chgData name="Skorepa, Michal" userId="dc146351-0666-4a30-9b67-ec47eed9d9be" providerId="ADAL" clId="{18295587-9DB0-4821-A320-464237D803BB}" dt="2021-06-21T12:23:45.488" v="2439" actId="1076"/>
          <ac:picMkLst>
            <pc:docMk/>
            <pc:sldMk cId="3181500869" sldId="297"/>
            <ac:picMk id="3" creationId="{1ECF65D9-B075-4C5D-B9AB-3C3D40B85235}"/>
          </ac:picMkLst>
        </pc:picChg>
        <pc:picChg chg="mod modCrop">
          <ac:chgData name="Skorepa, Michal" userId="dc146351-0666-4a30-9b67-ec47eed9d9be" providerId="ADAL" clId="{18295587-9DB0-4821-A320-464237D803BB}" dt="2021-06-21T08:17:42.859" v="363" actId="732"/>
          <ac:picMkLst>
            <pc:docMk/>
            <pc:sldMk cId="3181500869" sldId="297"/>
            <ac:picMk id="7" creationId="{76F1DD2B-D04E-4EA2-8005-66EA595312F4}"/>
          </ac:picMkLst>
        </pc:picChg>
        <pc:picChg chg="del">
          <ac:chgData name="Skorepa, Michal" userId="dc146351-0666-4a30-9b67-ec47eed9d9be" providerId="ADAL" clId="{18295587-9DB0-4821-A320-464237D803BB}" dt="2021-06-18T12:03:43.012" v="4" actId="478"/>
          <ac:picMkLst>
            <pc:docMk/>
            <pc:sldMk cId="3181500869" sldId="297"/>
            <ac:picMk id="9" creationId="{20518720-C6B4-4C12-B467-110F5CF4B8E3}"/>
          </ac:picMkLst>
        </pc:picChg>
        <pc:picChg chg="del">
          <ac:chgData name="Skorepa, Michal" userId="dc146351-0666-4a30-9b67-ec47eed9d9be" providerId="ADAL" clId="{18295587-9DB0-4821-A320-464237D803BB}" dt="2021-06-18T12:03:44.954" v="5" actId="478"/>
          <ac:picMkLst>
            <pc:docMk/>
            <pc:sldMk cId="3181500869" sldId="297"/>
            <ac:picMk id="10" creationId="{21E5CA37-5D1E-4A08-83A2-F9646907C198}"/>
          </ac:picMkLst>
        </pc:picChg>
      </pc:sldChg>
      <pc:sldChg chg="addSp delSp modSp del mod ord modTransition">
        <pc:chgData name="Skorepa, Michal" userId="dc146351-0666-4a30-9b67-ec47eed9d9be" providerId="ADAL" clId="{18295587-9DB0-4821-A320-464237D803BB}" dt="2021-06-21T17:00:47.091" v="2786" actId="47"/>
        <pc:sldMkLst>
          <pc:docMk/>
          <pc:sldMk cId="178202584" sldId="298"/>
        </pc:sldMkLst>
        <pc:spChg chg="mod">
          <ac:chgData name="Skorepa, Michal" userId="dc146351-0666-4a30-9b67-ec47eed9d9be" providerId="ADAL" clId="{18295587-9DB0-4821-A320-464237D803BB}" dt="2021-06-18T12:05:13.222" v="23"/>
          <ac:spMkLst>
            <pc:docMk/>
            <pc:sldMk cId="178202584" sldId="298"/>
            <ac:spMk id="2" creationId="{793C45B2-710E-4456-B992-66ABCF9D9BB6}"/>
          </ac:spMkLst>
        </pc:spChg>
        <pc:spChg chg="mod">
          <ac:chgData name="Skorepa, Michal" userId="dc146351-0666-4a30-9b67-ec47eed9d9be" providerId="ADAL" clId="{18295587-9DB0-4821-A320-464237D803BB}" dt="2021-06-18T12:05:13.222" v="23"/>
          <ac:spMkLst>
            <pc:docMk/>
            <pc:sldMk cId="178202584" sldId="298"/>
            <ac:spMk id="3" creationId="{8F94ACA2-137D-49AF-959C-C9F408CBA835}"/>
          </ac:spMkLst>
        </pc:spChg>
        <pc:spChg chg="mod">
          <ac:chgData name="Skorepa, Michal" userId="dc146351-0666-4a30-9b67-ec47eed9d9be" providerId="ADAL" clId="{18295587-9DB0-4821-A320-464237D803BB}" dt="2021-06-18T12:05:13.222" v="23"/>
          <ac:spMkLst>
            <pc:docMk/>
            <pc:sldMk cId="178202584" sldId="298"/>
            <ac:spMk id="4" creationId="{31AEB0F1-2150-43D2-9DA9-18A6E4159606}"/>
          </ac:spMkLst>
        </pc:spChg>
        <pc:spChg chg="add mod">
          <ac:chgData name="Skorepa, Michal" userId="dc146351-0666-4a30-9b67-ec47eed9d9be" providerId="ADAL" clId="{18295587-9DB0-4821-A320-464237D803BB}" dt="2021-06-21T12:38:45.161" v="2748" actId="207"/>
          <ac:spMkLst>
            <pc:docMk/>
            <pc:sldMk cId="178202584" sldId="298"/>
            <ac:spMk id="5" creationId="{6A870729-E3D3-4F5B-8735-E27158AA6333}"/>
          </ac:spMkLst>
        </pc:spChg>
        <pc:spChg chg="add del mod">
          <ac:chgData name="Skorepa, Michal" userId="dc146351-0666-4a30-9b67-ec47eed9d9be" providerId="ADAL" clId="{18295587-9DB0-4821-A320-464237D803BB}" dt="2021-06-21T12:24:59.112" v="2488" actId="478"/>
          <ac:spMkLst>
            <pc:docMk/>
            <pc:sldMk cId="178202584" sldId="298"/>
            <ac:spMk id="6" creationId="{257A76C8-0FC1-4C98-9195-7FDA5336566F}"/>
          </ac:spMkLst>
        </pc:spChg>
      </pc:sldChg>
      <pc:sldChg chg="addSp modSp del mod ord">
        <pc:chgData name="Skorepa, Michal" userId="dc146351-0666-4a30-9b67-ec47eed9d9be" providerId="ADAL" clId="{18295587-9DB0-4821-A320-464237D803BB}" dt="2021-06-21T12:23:50.172" v="2440" actId="47"/>
        <pc:sldMkLst>
          <pc:docMk/>
          <pc:sldMk cId="2576458218" sldId="299"/>
        </pc:sldMkLst>
        <pc:spChg chg="mod">
          <ac:chgData name="Skorepa, Michal" userId="dc146351-0666-4a30-9b67-ec47eed9d9be" providerId="ADAL" clId="{18295587-9DB0-4821-A320-464237D803BB}" dt="2021-06-21T08:53:17.263" v="853" actId="400"/>
          <ac:spMkLst>
            <pc:docMk/>
            <pc:sldMk cId="2576458218" sldId="299"/>
            <ac:spMk id="5" creationId="{7E1A1902-E42D-4838-A85A-5AE860FE700A}"/>
          </ac:spMkLst>
        </pc:spChg>
        <pc:spChg chg="add mod">
          <ac:chgData name="Skorepa, Michal" userId="dc146351-0666-4a30-9b67-ec47eed9d9be" providerId="ADAL" clId="{18295587-9DB0-4821-A320-464237D803BB}" dt="2021-06-18T12:44:17.553" v="281"/>
          <ac:spMkLst>
            <pc:docMk/>
            <pc:sldMk cId="2576458218" sldId="299"/>
            <ac:spMk id="6" creationId="{9B74F69E-1E75-40A1-9198-BBBF58820526}"/>
          </ac:spMkLst>
        </pc:spChg>
      </pc:sldChg>
      <pc:sldChg chg="delSp modSp mod ord addCm modCm">
        <pc:chgData name="Skorepa, Michal" userId="dc146351-0666-4a30-9b67-ec47eed9d9be" providerId="ADAL" clId="{18295587-9DB0-4821-A320-464237D803BB}" dt="2021-06-21T12:24:53.771" v="2487" actId="478"/>
        <pc:sldMkLst>
          <pc:docMk/>
          <pc:sldMk cId="4179721063" sldId="300"/>
        </pc:sldMkLst>
        <pc:spChg chg="mod">
          <ac:chgData name="Skorepa, Michal" userId="dc146351-0666-4a30-9b67-ec47eed9d9be" providerId="ADAL" clId="{18295587-9DB0-4821-A320-464237D803BB}" dt="2021-06-21T08:10:05.390" v="310" actId="6549"/>
          <ac:spMkLst>
            <pc:docMk/>
            <pc:sldMk cId="4179721063" sldId="300"/>
            <ac:spMk id="2" creationId="{5473ADE7-B9FD-4509-8EB7-A13E722E4977}"/>
          </ac:spMkLst>
        </pc:spChg>
        <pc:spChg chg="del">
          <ac:chgData name="Skorepa, Michal" userId="dc146351-0666-4a30-9b67-ec47eed9d9be" providerId="ADAL" clId="{18295587-9DB0-4821-A320-464237D803BB}" dt="2021-06-21T12:24:53.771" v="2487" actId="478"/>
          <ac:spMkLst>
            <pc:docMk/>
            <pc:sldMk cId="4179721063" sldId="300"/>
            <ac:spMk id="8" creationId="{74116FF7-8182-4F08-A18A-32B1C5D7E636}"/>
          </ac:spMkLst>
        </pc:spChg>
        <pc:picChg chg="mod">
          <ac:chgData name="Skorepa, Michal" userId="dc146351-0666-4a30-9b67-ec47eed9d9be" providerId="ADAL" clId="{18295587-9DB0-4821-A320-464237D803BB}" dt="2021-06-21T08:12:47.652" v="339" actId="208"/>
          <ac:picMkLst>
            <pc:docMk/>
            <pc:sldMk cId="4179721063" sldId="300"/>
            <ac:picMk id="11" creationId="{FCCDB518-A372-493C-AEBA-E670C3FAEA10}"/>
          </ac:picMkLst>
        </pc:picChg>
      </pc:sldChg>
      <pc:sldChg chg="delSp modSp mod ord addCm delCm modCm">
        <pc:chgData name="Skorepa, Michal" userId="dc146351-0666-4a30-9b67-ec47eed9d9be" providerId="ADAL" clId="{18295587-9DB0-4821-A320-464237D803BB}" dt="2021-06-21T12:38:55.511" v="2749" actId="1592"/>
        <pc:sldMkLst>
          <pc:docMk/>
          <pc:sldMk cId="2984160051" sldId="301"/>
        </pc:sldMkLst>
        <pc:spChg chg="mod">
          <ac:chgData name="Skorepa, Michal" userId="dc146351-0666-4a30-9b67-ec47eed9d9be" providerId="ADAL" clId="{18295587-9DB0-4821-A320-464237D803BB}" dt="2021-06-21T08:09:45.728" v="302" actId="20577"/>
          <ac:spMkLst>
            <pc:docMk/>
            <pc:sldMk cId="2984160051" sldId="301"/>
            <ac:spMk id="2" creationId="{5473ADE7-B9FD-4509-8EB7-A13E722E4977}"/>
          </ac:spMkLst>
        </pc:spChg>
        <pc:spChg chg="del">
          <ac:chgData name="Skorepa, Michal" userId="dc146351-0666-4a30-9b67-ec47eed9d9be" providerId="ADAL" clId="{18295587-9DB0-4821-A320-464237D803BB}" dt="2021-06-21T12:25:04.840" v="2489" actId="478"/>
          <ac:spMkLst>
            <pc:docMk/>
            <pc:sldMk cId="2984160051" sldId="301"/>
            <ac:spMk id="8" creationId="{74116FF7-8182-4F08-A18A-32B1C5D7E636}"/>
          </ac:spMkLst>
        </pc:spChg>
        <pc:picChg chg="mod">
          <ac:chgData name="Skorepa, Michal" userId="dc146351-0666-4a30-9b67-ec47eed9d9be" providerId="ADAL" clId="{18295587-9DB0-4821-A320-464237D803BB}" dt="2021-06-21T08:13:42.100" v="342" actId="208"/>
          <ac:picMkLst>
            <pc:docMk/>
            <pc:sldMk cId="2984160051" sldId="301"/>
            <ac:picMk id="10" creationId="{B3B34DFA-83C8-4211-B0F3-C3904FB7CFDD}"/>
          </ac:picMkLst>
        </pc:picChg>
        <pc:picChg chg="del">
          <ac:chgData name="Skorepa, Michal" userId="dc146351-0666-4a30-9b67-ec47eed9d9be" providerId="ADAL" clId="{18295587-9DB0-4821-A320-464237D803BB}" dt="2021-06-21T08:54:05.549" v="854" actId="478"/>
          <ac:picMkLst>
            <pc:docMk/>
            <pc:sldMk cId="2984160051" sldId="301"/>
            <ac:picMk id="11" creationId="{C1B2D30B-F469-4E61-93D7-6DB1B58B4ADD}"/>
          </ac:picMkLst>
        </pc:picChg>
      </pc:sldChg>
      <pc:sldChg chg="modSp add mod">
        <pc:chgData name="Skorepa, Michal" userId="dc146351-0666-4a30-9b67-ec47eed9d9be" providerId="ADAL" clId="{18295587-9DB0-4821-A320-464237D803BB}" dt="2021-06-21T12:24:27.666" v="2464" actId="20577"/>
        <pc:sldMkLst>
          <pc:docMk/>
          <pc:sldMk cId="1106666506" sldId="302"/>
        </pc:sldMkLst>
        <pc:spChg chg="mod">
          <ac:chgData name="Skorepa, Michal" userId="dc146351-0666-4a30-9b67-ec47eed9d9be" providerId="ADAL" clId="{18295587-9DB0-4821-A320-464237D803BB}" dt="2021-06-21T12:24:27.666" v="2464" actId="20577"/>
          <ac:spMkLst>
            <pc:docMk/>
            <pc:sldMk cId="1106666506" sldId="302"/>
            <ac:spMk id="2" creationId="{5473ADE7-B9FD-4509-8EB7-A13E722E4977}"/>
          </ac:spMkLst>
        </pc:spChg>
        <pc:picChg chg="mod modCrop">
          <ac:chgData name="Skorepa, Michal" userId="dc146351-0666-4a30-9b67-ec47eed9d9be" providerId="ADAL" clId="{18295587-9DB0-4821-A320-464237D803BB}" dt="2021-06-21T08:17:58.956" v="364" actId="732"/>
          <ac:picMkLst>
            <pc:docMk/>
            <pc:sldMk cId="1106666506" sldId="302"/>
            <ac:picMk id="7" creationId="{76F1DD2B-D04E-4EA2-8005-66EA595312F4}"/>
          </ac:picMkLst>
        </pc:picChg>
      </pc:sldChg>
      <pc:sldChg chg="addSp delSp modSp new del mod">
        <pc:chgData name="Skorepa, Michal" userId="dc146351-0666-4a30-9b67-ec47eed9d9be" providerId="ADAL" clId="{18295587-9DB0-4821-A320-464237D803BB}" dt="2021-06-21T14:53:25.411" v="2781" actId="47"/>
        <pc:sldMkLst>
          <pc:docMk/>
          <pc:sldMk cId="476263448" sldId="303"/>
        </pc:sldMkLst>
        <pc:spChg chg="mod">
          <ac:chgData name="Skorepa, Michal" userId="dc146351-0666-4a30-9b67-ec47eed9d9be" providerId="ADAL" clId="{18295587-9DB0-4821-A320-464237D803BB}" dt="2021-06-21T08:56:36.833" v="868" actId="20577"/>
          <ac:spMkLst>
            <pc:docMk/>
            <pc:sldMk cId="476263448" sldId="303"/>
            <ac:spMk id="2" creationId="{A95F7073-872F-4F63-AB04-45E4E03A6D47}"/>
          </ac:spMkLst>
        </pc:spChg>
        <pc:spChg chg="mod">
          <ac:chgData name="Skorepa, Michal" userId="dc146351-0666-4a30-9b67-ec47eed9d9be" providerId="ADAL" clId="{18295587-9DB0-4821-A320-464237D803BB}" dt="2021-06-21T12:37:21.683" v="2732" actId="113"/>
          <ac:spMkLst>
            <pc:docMk/>
            <pc:sldMk cId="476263448" sldId="303"/>
            <ac:spMk id="3" creationId="{9EF0CD84-96D5-4F1F-950A-5FFDD0265F47}"/>
          </ac:spMkLst>
        </pc:spChg>
        <pc:picChg chg="add del mod">
          <ac:chgData name="Skorepa, Michal" userId="dc146351-0666-4a30-9b67-ec47eed9d9be" providerId="ADAL" clId="{18295587-9DB0-4821-A320-464237D803BB}" dt="2021-06-21T12:36:09.585" v="2663" actId="478"/>
          <ac:picMkLst>
            <pc:docMk/>
            <pc:sldMk cId="476263448" sldId="303"/>
            <ac:picMk id="6" creationId="{9F8562C8-67A1-4B5C-85C2-50A33FA3BF16}"/>
          </ac:picMkLst>
        </pc:picChg>
      </pc:sldChg>
      <pc:sldChg chg="add">
        <pc:chgData name="Skorepa, Michal" userId="dc146351-0666-4a30-9b67-ec47eed9d9be" providerId="ADAL" clId="{18295587-9DB0-4821-A320-464237D803BB}" dt="2021-06-21T14:49:29.112" v="2780"/>
        <pc:sldMkLst>
          <pc:docMk/>
          <pc:sldMk cId="3803028476" sldId="304"/>
        </pc:sldMkLst>
      </pc:sldChg>
      <pc:sldChg chg="add">
        <pc:chgData name="Skorepa, Michal" userId="dc146351-0666-4a30-9b67-ec47eed9d9be" providerId="ADAL" clId="{18295587-9DB0-4821-A320-464237D803BB}" dt="2021-06-21T14:53:53.436" v="2784"/>
        <pc:sldMkLst>
          <pc:docMk/>
          <pc:sldMk cId="225874470" sldId="305"/>
        </pc:sldMkLst>
      </pc:sldChg>
      <pc:sldChg chg="add del">
        <pc:chgData name="Skorepa, Michal" userId="dc146351-0666-4a30-9b67-ec47eed9d9be" providerId="ADAL" clId="{18295587-9DB0-4821-A320-464237D803BB}" dt="2021-06-21T14:53:40.796" v="2783" actId="47"/>
        <pc:sldMkLst>
          <pc:docMk/>
          <pc:sldMk cId="2382517986" sldId="305"/>
        </pc:sldMkLst>
      </pc:sldChg>
    </pc:docChg>
  </pc:docChgLst>
  <pc:docChgLst>
    <pc:chgData name="Zaruba, Radek" userId="dd890af6-8272-4120-a0a9-90ef217c2e4e" providerId="ADAL" clId="{8330B82B-5294-4A2E-A254-ABE99164F5CD}"/>
    <pc:docChg chg="custSel addSld modSld">
      <pc:chgData name="Zaruba, Radek" userId="dd890af6-8272-4120-a0a9-90ef217c2e4e" providerId="ADAL" clId="{8330B82B-5294-4A2E-A254-ABE99164F5CD}" dt="2021-08-03T14:39:50.312" v="1130" actId="6549"/>
      <pc:docMkLst>
        <pc:docMk/>
      </pc:docMkLst>
      <pc:sldChg chg="modSp mod">
        <pc:chgData name="Zaruba, Radek" userId="dd890af6-8272-4120-a0a9-90ef217c2e4e" providerId="ADAL" clId="{8330B82B-5294-4A2E-A254-ABE99164F5CD}" dt="2021-08-03T12:20:03.325" v="14" actId="20577"/>
        <pc:sldMkLst>
          <pc:docMk/>
          <pc:sldMk cId="3535554405" sldId="295"/>
        </pc:sldMkLst>
        <pc:spChg chg="mod">
          <ac:chgData name="Zaruba, Radek" userId="dd890af6-8272-4120-a0a9-90ef217c2e4e" providerId="ADAL" clId="{8330B82B-5294-4A2E-A254-ABE99164F5CD}" dt="2021-08-03T12:20:03.325" v="14" actId="20577"/>
          <ac:spMkLst>
            <pc:docMk/>
            <pc:sldMk cId="3535554405" sldId="295"/>
            <ac:spMk id="3" creationId="{32F0AFEF-B1CC-4EB2-9274-811EA24D45B6}"/>
          </ac:spMkLst>
        </pc:spChg>
      </pc:sldChg>
      <pc:sldChg chg="addSp modSp add mod">
        <pc:chgData name="Zaruba, Radek" userId="dd890af6-8272-4120-a0a9-90ef217c2e4e" providerId="ADAL" clId="{8330B82B-5294-4A2E-A254-ABE99164F5CD}" dt="2021-08-03T14:39:50.312" v="1130" actId="6549"/>
        <pc:sldMkLst>
          <pc:docMk/>
          <pc:sldMk cId="499722435" sldId="306"/>
        </pc:sldMkLst>
        <pc:spChg chg="mod">
          <ac:chgData name="Zaruba, Radek" userId="dd890af6-8272-4120-a0a9-90ef217c2e4e" providerId="ADAL" clId="{8330B82B-5294-4A2E-A254-ABE99164F5CD}" dt="2021-08-03T12:21:40.483" v="58" actId="20577"/>
          <ac:spMkLst>
            <pc:docMk/>
            <pc:sldMk cId="499722435" sldId="306"/>
            <ac:spMk id="11" creationId="{E399F3AF-4C98-4147-98A2-D9CAF1F3A904}"/>
          </ac:spMkLst>
        </pc:spChg>
        <pc:spChg chg="mod">
          <ac:chgData name="Zaruba, Radek" userId="dd890af6-8272-4120-a0a9-90ef217c2e4e" providerId="ADAL" clId="{8330B82B-5294-4A2E-A254-ABE99164F5CD}" dt="2021-08-03T12:21:48.259" v="70" actId="20577"/>
          <ac:spMkLst>
            <pc:docMk/>
            <pc:sldMk cId="499722435" sldId="306"/>
            <ac:spMk id="12" creationId="{B83377EE-EA90-45A6-A4D8-A4F55C80D671}"/>
          </ac:spMkLst>
        </pc:spChg>
        <pc:spChg chg="mod">
          <ac:chgData name="Zaruba, Radek" userId="dd890af6-8272-4120-a0a9-90ef217c2e4e" providerId="ADAL" clId="{8330B82B-5294-4A2E-A254-ABE99164F5CD}" dt="2021-08-03T12:22:30.554" v="100" actId="20577"/>
          <ac:spMkLst>
            <pc:docMk/>
            <pc:sldMk cId="499722435" sldId="306"/>
            <ac:spMk id="15" creationId="{7D87FAA1-4100-477F-8F13-B0CE640372A6}"/>
          </ac:spMkLst>
        </pc:spChg>
        <pc:spChg chg="mod">
          <ac:chgData name="Zaruba, Radek" userId="dd890af6-8272-4120-a0a9-90ef217c2e4e" providerId="ADAL" clId="{8330B82B-5294-4A2E-A254-ABE99164F5CD}" dt="2021-08-03T12:22:17.239" v="89" actId="14100"/>
          <ac:spMkLst>
            <pc:docMk/>
            <pc:sldMk cId="499722435" sldId="306"/>
            <ac:spMk id="46" creationId="{86DFA8FF-43CE-4F72-AA5C-B08C96D36010}"/>
          </ac:spMkLst>
        </pc:spChg>
        <pc:spChg chg="mod">
          <ac:chgData name="Zaruba, Radek" userId="dd890af6-8272-4120-a0a9-90ef217c2e4e" providerId="ADAL" clId="{8330B82B-5294-4A2E-A254-ABE99164F5CD}" dt="2021-08-03T12:21:59.484" v="75" actId="20577"/>
          <ac:spMkLst>
            <pc:docMk/>
            <pc:sldMk cId="499722435" sldId="306"/>
            <ac:spMk id="48" creationId="{A9A14975-525E-481F-B98D-521C7B77AFE5}"/>
          </ac:spMkLst>
        </pc:spChg>
        <pc:spChg chg="mod">
          <ac:chgData name="Zaruba, Radek" userId="dd890af6-8272-4120-a0a9-90ef217c2e4e" providerId="ADAL" clId="{8330B82B-5294-4A2E-A254-ABE99164F5CD}" dt="2021-08-03T12:22:09.613" v="82" actId="14100"/>
          <ac:spMkLst>
            <pc:docMk/>
            <pc:sldMk cId="499722435" sldId="306"/>
            <ac:spMk id="49" creationId="{EBA354D5-D3C3-4EC4-8967-203C9C954FCA}"/>
          </ac:spMkLst>
        </pc:spChg>
        <pc:spChg chg="add mod">
          <ac:chgData name="Zaruba, Radek" userId="dd890af6-8272-4120-a0a9-90ef217c2e4e" providerId="ADAL" clId="{8330B82B-5294-4A2E-A254-ABE99164F5CD}" dt="2021-08-03T12:21:35.062" v="48" actId="1076"/>
          <ac:spMkLst>
            <pc:docMk/>
            <pc:sldMk cId="499722435" sldId="306"/>
            <ac:spMk id="53" creationId="{A0DF8053-5ABB-44EF-B6A1-FA93121470E0}"/>
          </ac:spMkLst>
        </pc:spChg>
        <pc:spChg chg="mod">
          <ac:chgData name="Zaruba, Radek" userId="dd890af6-8272-4120-a0a9-90ef217c2e4e" providerId="ADAL" clId="{8330B82B-5294-4A2E-A254-ABE99164F5CD}" dt="2021-08-03T14:34:40.320" v="775" actId="20577"/>
          <ac:spMkLst>
            <pc:docMk/>
            <pc:sldMk cId="499722435" sldId="306"/>
            <ac:spMk id="72" creationId="{EC95A9EF-765D-42F8-82BF-3114BC25A27B}"/>
          </ac:spMkLst>
        </pc:spChg>
        <pc:spChg chg="mod">
          <ac:chgData name="Zaruba, Radek" userId="dd890af6-8272-4120-a0a9-90ef217c2e4e" providerId="ADAL" clId="{8330B82B-5294-4A2E-A254-ABE99164F5CD}" dt="2021-08-03T12:22:25.271" v="95" actId="20577"/>
          <ac:spMkLst>
            <pc:docMk/>
            <pc:sldMk cId="499722435" sldId="306"/>
            <ac:spMk id="74" creationId="{54566B1E-A851-42F1-9FBC-9B9D31C0F0D3}"/>
          </ac:spMkLst>
        </pc:spChg>
        <pc:spChg chg="mod">
          <ac:chgData name="Zaruba, Radek" userId="dd890af6-8272-4120-a0a9-90ef217c2e4e" providerId="ADAL" clId="{8330B82B-5294-4A2E-A254-ABE99164F5CD}" dt="2021-08-03T12:22:20.383" v="90" actId="14100"/>
          <ac:spMkLst>
            <pc:docMk/>
            <pc:sldMk cId="499722435" sldId="306"/>
            <ac:spMk id="85" creationId="{5469FAC8-A793-45EF-AC39-C9964E3B3419}"/>
          </ac:spMkLst>
        </pc:spChg>
        <pc:spChg chg="mod">
          <ac:chgData name="Zaruba, Radek" userId="dd890af6-8272-4120-a0a9-90ef217c2e4e" providerId="ADAL" clId="{8330B82B-5294-4A2E-A254-ABE99164F5CD}" dt="2021-08-03T14:35:32.162" v="815" actId="20577"/>
          <ac:spMkLst>
            <pc:docMk/>
            <pc:sldMk cId="499722435" sldId="306"/>
            <ac:spMk id="86" creationId="{3DE2FE57-8AE2-445D-B9CD-B0BAE62D5BC2}"/>
          </ac:spMkLst>
        </pc:spChg>
        <pc:spChg chg="mod">
          <ac:chgData name="Zaruba, Radek" userId="dd890af6-8272-4120-a0a9-90ef217c2e4e" providerId="ADAL" clId="{8330B82B-5294-4A2E-A254-ABE99164F5CD}" dt="2021-08-03T14:39:50.312" v="1130" actId="6549"/>
          <ac:spMkLst>
            <pc:docMk/>
            <pc:sldMk cId="499722435" sldId="306"/>
            <ac:spMk id="110" creationId="{CE4376CA-BEA3-4748-8348-A199F2E06986}"/>
          </ac:spMkLst>
        </pc:spChg>
        <pc:cxnChg chg="mod">
          <ac:chgData name="Zaruba, Radek" userId="dd890af6-8272-4120-a0a9-90ef217c2e4e" providerId="ADAL" clId="{8330B82B-5294-4A2E-A254-ABE99164F5CD}" dt="2021-08-03T12:22:17.239" v="89" actId="14100"/>
          <ac:cxnSpMkLst>
            <pc:docMk/>
            <pc:sldMk cId="499722435" sldId="306"/>
            <ac:cxnSpMk id="47" creationId="{A8DC7B13-ECB6-4C65-993F-FA5B58A4B8BC}"/>
          </ac:cxnSpMkLst>
        </pc:cxnChg>
        <pc:cxnChg chg="mod">
          <ac:chgData name="Zaruba, Radek" userId="dd890af6-8272-4120-a0a9-90ef217c2e4e" providerId="ADAL" clId="{8330B82B-5294-4A2E-A254-ABE99164F5CD}" dt="2021-08-03T12:22:09.613" v="82" actId="14100"/>
          <ac:cxnSpMkLst>
            <pc:docMk/>
            <pc:sldMk cId="499722435" sldId="306"/>
            <ac:cxnSpMk id="50" creationId="{8864BB06-3A32-4251-B4CE-9185A428C2CD}"/>
          </ac:cxnSpMkLst>
        </pc:cxnChg>
        <pc:cxnChg chg="mod">
          <ac:chgData name="Zaruba, Radek" userId="dd890af6-8272-4120-a0a9-90ef217c2e4e" providerId="ADAL" clId="{8330B82B-5294-4A2E-A254-ABE99164F5CD}" dt="2021-08-03T12:22:17.239" v="89" actId="14100"/>
          <ac:cxnSpMkLst>
            <pc:docMk/>
            <pc:sldMk cId="499722435" sldId="306"/>
            <ac:cxnSpMk id="52" creationId="{435AAA84-14F6-454A-A6AB-DB6AE5401458}"/>
          </ac:cxnSpMkLst>
        </pc:cxnChg>
        <pc:cxnChg chg="mod">
          <ac:chgData name="Zaruba, Radek" userId="dd890af6-8272-4120-a0a9-90ef217c2e4e" providerId="ADAL" clId="{8330B82B-5294-4A2E-A254-ABE99164F5CD}" dt="2021-08-03T12:22:09.613" v="82" actId="14100"/>
          <ac:cxnSpMkLst>
            <pc:docMk/>
            <pc:sldMk cId="499722435" sldId="306"/>
            <ac:cxnSpMk id="69" creationId="{FCE134DC-D254-46C0-B3EF-9772A978B0E1}"/>
          </ac:cxnSpMkLst>
        </pc:cxnChg>
      </pc:sldChg>
    </pc:docChg>
  </pc:docChgLst>
  <pc:docChgLst>
    <pc:chgData name="Skorepa, Michal" userId="dc146351-0666-4a30-9b67-ec47eed9d9be" providerId="ADAL" clId="{EB11C901-3012-4ABA-8728-8F03567547D4}"/>
    <pc:docChg chg="undo redo custSel delSld modSld modSection">
      <pc:chgData name="Skorepa, Michal" userId="dc146351-0666-4a30-9b67-ec47eed9d9be" providerId="ADAL" clId="{EB11C901-3012-4ABA-8728-8F03567547D4}" dt="2021-08-04T15:28:05.452" v="232" actId="20577"/>
      <pc:docMkLst>
        <pc:docMk/>
      </pc:docMkLst>
      <pc:sldChg chg="modSp mod">
        <pc:chgData name="Skorepa, Michal" userId="dc146351-0666-4a30-9b67-ec47eed9d9be" providerId="ADAL" clId="{EB11C901-3012-4ABA-8728-8F03567547D4}" dt="2021-08-03T11:35:46.122" v="9" actId="20577"/>
        <pc:sldMkLst>
          <pc:docMk/>
          <pc:sldMk cId="4266361864" sldId="277"/>
        </pc:sldMkLst>
        <pc:spChg chg="mod">
          <ac:chgData name="Skorepa, Michal" userId="dc146351-0666-4a30-9b67-ec47eed9d9be" providerId="ADAL" clId="{EB11C901-3012-4ABA-8728-8F03567547D4}" dt="2021-08-03T11:35:46.122" v="9" actId="20577"/>
          <ac:spMkLst>
            <pc:docMk/>
            <pc:sldMk cId="4266361864" sldId="277"/>
            <ac:spMk id="9" creationId="{499DAFC2-A331-4A8B-8066-E7AF87050147}"/>
          </ac:spMkLst>
        </pc:spChg>
      </pc:sldChg>
      <pc:sldChg chg="modSp mod">
        <pc:chgData name="Skorepa, Michal" userId="dc146351-0666-4a30-9b67-ec47eed9d9be" providerId="ADAL" clId="{EB11C901-3012-4ABA-8728-8F03567547D4}" dt="2021-08-04T10:47:00.862" v="211" actId="255"/>
        <pc:sldMkLst>
          <pc:docMk/>
          <pc:sldMk cId="2312123449" sldId="279"/>
        </pc:sldMkLst>
        <pc:spChg chg="mod">
          <ac:chgData name="Skorepa, Michal" userId="dc146351-0666-4a30-9b67-ec47eed9d9be" providerId="ADAL" clId="{EB11C901-3012-4ABA-8728-8F03567547D4}" dt="2021-08-04T10:47:00.862" v="211" actId="255"/>
          <ac:spMkLst>
            <pc:docMk/>
            <pc:sldMk cId="2312123449" sldId="279"/>
            <ac:spMk id="2" creationId="{7F57FF06-DBC4-437B-A6F1-1540360C19CA}"/>
          </ac:spMkLst>
        </pc:spChg>
      </pc:sldChg>
      <pc:sldChg chg="addSp modSp del mod">
        <pc:chgData name="Skorepa, Michal" userId="dc146351-0666-4a30-9b67-ec47eed9d9be" providerId="ADAL" clId="{EB11C901-3012-4ABA-8728-8F03567547D4}" dt="2021-08-04T10:36:52.282" v="190" actId="47"/>
        <pc:sldMkLst>
          <pc:docMk/>
          <pc:sldMk cId="153118992" sldId="292"/>
        </pc:sldMkLst>
        <pc:spChg chg="add mod">
          <ac:chgData name="Skorepa, Michal" userId="dc146351-0666-4a30-9b67-ec47eed9d9be" providerId="ADAL" clId="{EB11C901-3012-4ABA-8728-8F03567547D4}" dt="2021-08-04T10:31:44.069" v="188" actId="1076"/>
          <ac:spMkLst>
            <pc:docMk/>
            <pc:sldMk cId="153118992" sldId="292"/>
            <ac:spMk id="16" creationId="{60E936F2-7AC2-4FF6-A5B5-F7A2F77D6AB4}"/>
          </ac:spMkLst>
        </pc:spChg>
      </pc:sldChg>
      <pc:sldChg chg="modSp mod">
        <pc:chgData name="Skorepa, Michal" userId="dc146351-0666-4a30-9b67-ec47eed9d9be" providerId="ADAL" clId="{EB11C901-3012-4ABA-8728-8F03567547D4}" dt="2021-08-04T15:17:12.119" v="226" actId="115"/>
        <pc:sldMkLst>
          <pc:docMk/>
          <pc:sldMk cId="3535554405" sldId="295"/>
        </pc:sldMkLst>
        <pc:spChg chg="mod">
          <ac:chgData name="Skorepa, Michal" userId="dc146351-0666-4a30-9b67-ec47eed9d9be" providerId="ADAL" clId="{EB11C901-3012-4ABA-8728-8F03567547D4}" dt="2021-08-04T10:46:51.689" v="210" actId="255"/>
          <ac:spMkLst>
            <pc:docMk/>
            <pc:sldMk cId="3535554405" sldId="295"/>
            <ac:spMk id="2" creationId="{488E884C-CE0E-4AD3-88A8-6A5572761CB3}"/>
          </ac:spMkLst>
        </pc:spChg>
        <pc:spChg chg="mod">
          <ac:chgData name="Skorepa, Michal" userId="dc146351-0666-4a30-9b67-ec47eed9d9be" providerId="ADAL" clId="{EB11C901-3012-4ABA-8728-8F03567547D4}" dt="2021-08-04T15:17:12.119" v="226" actId="115"/>
          <ac:spMkLst>
            <pc:docMk/>
            <pc:sldMk cId="3535554405" sldId="295"/>
            <ac:spMk id="3" creationId="{32F0AFEF-B1CC-4EB2-9274-811EA24D45B6}"/>
          </ac:spMkLst>
        </pc:spChg>
      </pc:sldChg>
      <pc:sldChg chg="delCm">
        <pc:chgData name="Skorepa, Michal" userId="dc146351-0666-4a30-9b67-ec47eed9d9be" providerId="ADAL" clId="{EB11C901-3012-4ABA-8728-8F03567547D4}" dt="2021-08-03T11:35:18.230" v="0" actId="1592"/>
        <pc:sldMkLst>
          <pc:docMk/>
          <pc:sldMk cId="4179721063" sldId="300"/>
        </pc:sldMkLst>
      </pc:sldChg>
      <pc:sldChg chg="delSp mod">
        <pc:chgData name="Skorepa, Michal" userId="dc146351-0666-4a30-9b67-ec47eed9d9be" providerId="ADAL" clId="{EB11C901-3012-4ABA-8728-8F03567547D4}" dt="2021-08-03T11:35:25.289" v="1" actId="478"/>
        <pc:sldMkLst>
          <pc:docMk/>
          <pc:sldMk cId="1106666506" sldId="302"/>
        </pc:sldMkLst>
        <pc:spChg chg="del">
          <ac:chgData name="Skorepa, Michal" userId="dc146351-0666-4a30-9b67-ec47eed9d9be" providerId="ADAL" clId="{EB11C901-3012-4ABA-8728-8F03567547D4}" dt="2021-08-03T11:35:25.289" v="1" actId="478"/>
          <ac:spMkLst>
            <pc:docMk/>
            <pc:sldMk cId="1106666506" sldId="302"/>
            <ac:spMk id="8" creationId="{74116FF7-8182-4F08-A18A-32B1C5D7E636}"/>
          </ac:spMkLst>
        </pc:spChg>
      </pc:sldChg>
      <pc:sldChg chg="modSp mod">
        <pc:chgData name="Skorepa, Michal" userId="dc146351-0666-4a30-9b67-ec47eed9d9be" providerId="ADAL" clId="{EB11C901-3012-4ABA-8728-8F03567547D4}" dt="2021-08-04T10:50:38.794" v="224" actId="790"/>
        <pc:sldMkLst>
          <pc:docMk/>
          <pc:sldMk cId="225874470" sldId="305"/>
        </pc:sldMkLst>
        <pc:spChg chg="mod">
          <ac:chgData name="Skorepa, Michal" userId="dc146351-0666-4a30-9b67-ec47eed9d9be" providerId="ADAL" clId="{EB11C901-3012-4ABA-8728-8F03567547D4}" dt="2021-08-04T10:50:38.794" v="224" actId="790"/>
          <ac:spMkLst>
            <pc:docMk/>
            <pc:sldMk cId="225874470" sldId="305"/>
            <ac:spMk id="5" creationId="{6A870729-E3D3-4F5B-8735-E27158AA6333}"/>
          </ac:spMkLst>
        </pc:spChg>
      </pc:sldChg>
      <pc:sldChg chg="addSp delSp modSp mod">
        <pc:chgData name="Skorepa, Michal" userId="dc146351-0666-4a30-9b67-ec47eed9d9be" providerId="ADAL" clId="{EB11C901-3012-4ABA-8728-8F03567547D4}" dt="2021-08-04T15:28:05.452" v="232" actId="20577"/>
        <pc:sldMkLst>
          <pc:docMk/>
          <pc:sldMk cId="499722435" sldId="306"/>
        </pc:sldMkLst>
        <pc:spChg chg="mod">
          <ac:chgData name="Skorepa, Michal" userId="dc146351-0666-4a30-9b67-ec47eed9d9be" providerId="ADAL" clId="{EB11C901-3012-4ABA-8728-8F03567547D4}" dt="2021-08-04T10:47:39.276" v="212" actId="6549"/>
          <ac:spMkLst>
            <pc:docMk/>
            <pc:sldMk cId="499722435" sldId="306"/>
            <ac:spMk id="2" creationId="{8FC562E2-71D3-4061-B7A0-B15E4D1A0892}"/>
          </ac:spMkLst>
        </pc:spChg>
        <pc:spChg chg="del">
          <ac:chgData name="Skorepa, Michal" userId="dc146351-0666-4a30-9b67-ec47eed9d9be" providerId="ADAL" clId="{EB11C901-3012-4ABA-8728-8F03567547D4}" dt="2021-08-04T10:19:18.087" v="63" actId="478"/>
          <ac:spMkLst>
            <pc:docMk/>
            <pc:sldMk cId="499722435" sldId="306"/>
            <ac:spMk id="53" creationId="{A0DF8053-5ABB-44EF-B6A1-FA93121470E0}"/>
          </ac:spMkLst>
        </pc:spChg>
        <pc:spChg chg="ord">
          <ac:chgData name="Skorepa, Michal" userId="dc146351-0666-4a30-9b67-ec47eed9d9be" providerId="ADAL" clId="{EB11C901-3012-4ABA-8728-8F03567547D4}" dt="2021-08-04T10:16:42.466" v="60" actId="166"/>
          <ac:spMkLst>
            <pc:docMk/>
            <pc:sldMk cId="499722435" sldId="306"/>
            <ac:spMk id="58" creationId="{FC500408-B6A9-4F24-A986-431B00EFFD1D}"/>
          </ac:spMkLst>
        </pc:spChg>
        <pc:spChg chg="mod">
          <ac:chgData name="Skorepa, Michal" userId="dc146351-0666-4a30-9b67-ec47eed9d9be" providerId="ADAL" clId="{EB11C901-3012-4ABA-8728-8F03567547D4}" dt="2021-08-04T10:42:34.136" v="192" actId="14100"/>
          <ac:spMkLst>
            <pc:docMk/>
            <pc:sldMk cId="499722435" sldId="306"/>
            <ac:spMk id="72" creationId="{EC95A9EF-765D-42F8-82BF-3114BC25A27B}"/>
          </ac:spMkLst>
        </pc:spChg>
        <pc:spChg chg="mod">
          <ac:chgData name="Skorepa, Michal" userId="dc146351-0666-4a30-9b67-ec47eed9d9be" providerId="ADAL" clId="{EB11C901-3012-4ABA-8728-8F03567547D4}" dt="2021-08-04T10:42:47.422" v="196" actId="6549"/>
          <ac:spMkLst>
            <pc:docMk/>
            <pc:sldMk cId="499722435" sldId="306"/>
            <ac:spMk id="86" creationId="{3DE2FE57-8AE2-445D-B9CD-B0BAE62D5BC2}"/>
          </ac:spMkLst>
        </pc:spChg>
        <pc:spChg chg="mod">
          <ac:chgData name="Skorepa, Michal" userId="dc146351-0666-4a30-9b67-ec47eed9d9be" providerId="ADAL" clId="{EB11C901-3012-4ABA-8728-8F03567547D4}" dt="2021-08-04T15:28:05.452" v="232" actId="20577"/>
          <ac:spMkLst>
            <pc:docMk/>
            <pc:sldMk cId="499722435" sldId="306"/>
            <ac:spMk id="107" creationId="{B582A959-44EF-4BBC-B9D0-03E468813D3E}"/>
          </ac:spMkLst>
        </pc:spChg>
        <pc:spChg chg="mod">
          <ac:chgData name="Skorepa, Michal" userId="dc146351-0666-4a30-9b67-ec47eed9d9be" providerId="ADAL" clId="{EB11C901-3012-4ABA-8728-8F03567547D4}" dt="2021-08-04T10:42:40.708" v="195" actId="14100"/>
          <ac:spMkLst>
            <pc:docMk/>
            <pc:sldMk cId="499722435" sldId="306"/>
            <ac:spMk id="110" creationId="{CE4376CA-BEA3-4748-8348-A199F2E06986}"/>
          </ac:spMkLst>
        </pc:spChg>
        <pc:cxnChg chg="add mod">
          <ac:chgData name="Skorepa, Michal" userId="dc146351-0666-4a30-9b67-ec47eed9d9be" providerId="ADAL" clId="{EB11C901-3012-4ABA-8728-8F03567547D4}" dt="2021-08-04T10:16:31.446" v="58" actId="14100"/>
          <ac:cxnSpMkLst>
            <pc:docMk/>
            <pc:sldMk cId="499722435" sldId="306"/>
            <ac:cxnSpMk id="17" creationId="{A649EDE5-043A-46C5-A820-FA03562B6615}"/>
          </ac:cxnSpMkLst>
        </pc:cxnChg>
      </pc:sldChg>
    </pc:docChg>
  </pc:docChgLst>
  <pc:docChgLst>
    <pc:chgData name="Jaron, Zdenek" userId="70fb8b89-7807-49ee-a56c-439310a97f8d" providerId="ADAL" clId="{160B6375-248D-4C19-9307-143747FF2ACC}"/>
    <pc:docChg chg="undo custSel modSld">
      <pc:chgData name="Jaron, Zdenek" userId="70fb8b89-7807-49ee-a56c-439310a97f8d" providerId="ADAL" clId="{160B6375-248D-4C19-9307-143747FF2ACC}" dt="2021-08-04T15:22:46.927" v="8" actId="14100"/>
      <pc:docMkLst>
        <pc:docMk/>
      </pc:docMkLst>
      <pc:sldChg chg="modSp mod">
        <pc:chgData name="Jaron, Zdenek" userId="70fb8b89-7807-49ee-a56c-439310a97f8d" providerId="ADAL" clId="{160B6375-248D-4C19-9307-143747FF2ACC}" dt="2021-08-04T15:22:46.927" v="8" actId="14100"/>
        <pc:sldMkLst>
          <pc:docMk/>
          <pc:sldMk cId="225874470" sldId="305"/>
        </pc:sldMkLst>
        <pc:spChg chg="mod">
          <ac:chgData name="Jaron, Zdenek" userId="70fb8b89-7807-49ee-a56c-439310a97f8d" providerId="ADAL" clId="{160B6375-248D-4C19-9307-143747FF2ACC}" dt="2021-08-04T15:20:13.599" v="3" actId="1076"/>
          <ac:spMkLst>
            <pc:docMk/>
            <pc:sldMk cId="225874470" sldId="305"/>
            <ac:spMk id="7" creationId="{5CDAD92B-E3B8-4C8A-AE12-A992324F868A}"/>
          </ac:spMkLst>
        </pc:spChg>
        <pc:spChg chg="mod">
          <ac:chgData name="Jaron, Zdenek" userId="70fb8b89-7807-49ee-a56c-439310a97f8d" providerId="ADAL" clId="{160B6375-248D-4C19-9307-143747FF2ACC}" dt="2021-08-04T15:22:46.927" v="8" actId="14100"/>
          <ac:spMkLst>
            <pc:docMk/>
            <pc:sldMk cId="225874470" sldId="305"/>
            <ac:spMk id="8" creationId="{E405742F-3582-4321-B933-D975314A4AB1}"/>
          </ac:spMkLst>
        </pc:spChg>
        <pc:spChg chg="mod">
          <ac:chgData name="Jaron, Zdenek" userId="70fb8b89-7807-49ee-a56c-439310a97f8d" providerId="ADAL" clId="{160B6375-248D-4C19-9307-143747FF2ACC}" dt="2021-08-04T15:21:33.799" v="7" actId="1076"/>
          <ac:spMkLst>
            <pc:docMk/>
            <pc:sldMk cId="225874470" sldId="305"/>
            <ac:spMk id="10" creationId="{97091D56-1BC0-4FD5-B1D0-4E24959C08DC}"/>
          </ac:spMkLst>
        </pc:spChg>
        <pc:spChg chg="mod">
          <ac:chgData name="Jaron, Zdenek" userId="70fb8b89-7807-49ee-a56c-439310a97f8d" providerId="ADAL" clId="{160B6375-248D-4C19-9307-143747FF2ACC}" dt="2021-08-04T15:21:27.951" v="6" actId="1076"/>
          <ac:spMkLst>
            <pc:docMk/>
            <pc:sldMk cId="225874470" sldId="305"/>
            <ac:spMk id="11" creationId="{29377AF6-7BFF-4492-8C0F-878A07BCCC98}"/>
          </ac:spMkLst>
        </pc:spChg>
      </pc:sldChg>
    </pc:docChg>
  </pc:docChgLst>
  <pc:docChgLst>
    <pc:chgData name="Jaron, Zdenek" userId="70fb8b89-7807-49ee-a56c-439310a97f8d" providerId="ADAL" clId="{DE914616-1D10-4CEA-966A-892C755BA4D3}"/>
    <pc:docChg chg="undo custSel addSld modSld">
      <pc:chgData name="Jaron, Zdenek" userId="70fb8b89-7807-49ee-a56c-439310a97f8d" providerId="ADAL" clId="{DE914616-1D10-4CEA-966A-892C755BA4D3}" dt="2021-06-21T09:20:16.138" v="384" actId="20577"/>
      <pc:docMkLst>
        <pc:docMk/>
      </pc:docMkLst>
      <pc:sldChg chg="addSp delSp modSp mod">
        <pc:chgData name="Jaron, Zdenek" userId="70fb8b89-7807-49ee-a56c-439310a97f8d" providerId="ADAL" clId="{DE914616-1D10-4CEA-966A-892C755BA4D3}" dt="2021-06-21T08:49:15.417" v="50" actId="1076"/>
        <pc:sldMkLst>
          <pc:docMk/>
          <pc:sldMk cId="3181500869" sldId="297"/>
        </pc:sldMkLst>
        <pc:spChg chg="del">
          <ac:chgData name="Jaron, Zdenek" userId="70fb8b89-7807-49ee-a56c-439310a97f8d" providerId="ADAL" clId="{DE914616-1D10-4CEA-966A-892C755BA4D3}" dt="2021-06-18T13:32:07.187" v="0" actId="478"/>
          <ac:spMkLst>
            <pc:docMk/>
            <pc:sldMk cId="3181500869" sldId="297"/>
            <ac:spMk id="6" creationId="{775FA077-817C-4DEA-96D4-93A982CFC535}"/>
          </ac:spMkLst>
        </pc:spChg>
        <pc:picChg chg="add mod">
          <ac:chgData name="Jaron, Zdenek" userId="70fb8b89-7807-49ee-a56c-439310a97f8d" providerId="ADAL" clId="{DE914616-1D10-4CEA-966A-892C755BA4D3}" dt="2021-06-21T08:49:15.417" v="50" actId="1076"/>
          <ac:picMkLst>
            <pc:docMk/>
            <pc:sldMk cId="3181500869" sldId="297"/>
            <ac:picMk id="3" creationId="{1ECF65D9-B075-4C5D-B9AB-3C3D40B85235}"/>
          </ac:picMkLst>
        </pc:picChg>
        <pc:picChg chg="add del">
          <ac:chgData name="Jaron, Zdenek" userId="70fb8b89-7807-49ee-a56c-439310a97f8d" providerId="ADAL" clId="{DE914616-1D10-4CEA-966A-892C755BA4D3}" dt="2021-06-18T13:39:57.310" v="35" actId="478"/>
          <ac:picMkLst>
            <pc:docMk/>
            <pc:sldMk cId="3181500869" sldId="297"/>
            <ac:picMk id="3" creationId="{C50C5F08-EC62-4F4B-8BBB-AD0E754F708F}"/>
          </ac:picMkLst>
        </pc:picChg>
        <pc:picChg chg="add del mod">
          <ac:chgData name="Jaron, Zdenek" userId="70fb8b89-7807-49ee-a56c-439310a97f8d" providerId="ADAL" clId="{DE914616-1D10-4CEA-966A-892C755BA4D3}" dt="2021-06-21T08:49:12.538" v="49" actId="478"/>
          <ac:picMkLst>
            <pc:docMk/>
            <pc:sldMk cId="3181500869" sldId="297"/>
            <ac:picMk id="7" creationId="{76F1DD2B-D04E-4EA2-8005-66EA595312F4}"/>
          </ac:picMkLst>
        </pc:picChg>
      </pc:sldChg>
      <pc:sldChg chg="addSp modSp mod">
        <pc:chgData name="Jaron, Zdenek" userId="70fb8b89-7807-49ee-a56c-439310a97f8d" providerId="ADAL" clId="{DE914616-1D10-4CEA-966A-892C755BA4D3}" dt="2021-06-21T09:20:16.138" v="384" actId="20577"/>
        <pc:sldMkLst>
          <pc:docMk/>
          <pc:sldMk cId="178202584" sldId="298"/>
        </pc:sldMkLst>
        <pc:spChg chg="mod">
          <ac:chgData name="Jaron, Zdenek" userId="70fb8b89-7807-49ee-a56c-439310a97f8d" providerId="ADAL" clId="{DE914616-1D10-4CEA-966A-892C755BA4D3}" dt="2021-06-21T09:20:16.138" v="384" actId="20577"/>
          <ac:spMkLst>
            <pc:docMk/>
            <pc:sldMk cId="178202584" sldId="298"/>
            <ac:spMk id="2" creationId="{793C45B2-710E-4456-B992-66ABCF9D9BB6}"/>
          </ac:spMkLst>
        </pc:spChg>
        <pc:spChg chg="mod">
          <ac:chgData name="Jaron, Zdenek" userId="70fb8b89-7807-49ee-a56c-439310a97f8d" providerId="ADAL" clId="{DE914616-1D10-4CEA-966A-892C755BA4D3}" dt="2021-06-21T09:17:01.371" v="209" actId="20577"/>
          <ac:spMkLst>
            <pc:docMk/>
            <pc:sldMk cId="178202584" sldId="298"/>
            <ac:spMk id="5" creationId="{6A870729-E3D3-4F5B-8735-E27158AA6333}"/>
          </ac:spMkLst>
        </pc:spChg>
        <pc:spChg chg="add mod">
          <ac:chgData name="Jaron, Zdenek" userId="70fb8b89-7807-49ee-a56c-439310a97f8d" providerId="ADAL" clId="{DE914616-1D10-4CEA-966A-892C755BA4D3}" dt="2021-06-21T09:18:11.031" v="229" actId="1037"/>
          <ac:spMkLst>
            <pc:docMk/>
            <pc:sldMk cId="178202584" sldId="298"/>
            <ac:spMk id="7" creationId="{5CDAD92B-E3B8-4C8A-AE12-A992324F868A}"/>
          </ac:spMkLst>
        </pc:spChg>
        <pc:spChg chg="add mod">
          <ac:chgData name="Jaron, Zdenek" userId="70fb8b89-7807-49ee-a56c-439310a97f8d" providerId="ADAL" clId="{DE914616-1D10-4CEA-966A-892C755BA4D3}" dt="2021-06-21T09:19:44.814" v="355" actId="14100"/>
          <ac:spMkLst>
            <pc:docMk/>
            <pc:sldMk cId="178202584" sldId="298"/>
            <ac:spMk id="8" creationId="{E405742F-3582-4321-B933-D975314A4AB1}"/>
          </ac:spMkLst>
        </pc:spChg>
        <pc:spChg chg="add mod">
          <ac:chgData name="Jaron, Zdenek" userId="70fb8b89-7807-49ee-a56c-439310a97f8d" providerId="ADAL" clId="{DE914616-1D10-4CEA-966A-892C755BA4D3}" dt="2021-06-21T09:18:06.940" v="219" actId="571"/>
          <ac:spMkLst>
            <pc:docMk/>
            <pc:sldMk cId="178202584" sldId="298"/>
            <ac:spMk id="9" creationId="{7CE1DDC5-4BD6-4D94-A3E7-1D8EF2B7F0F5}"/>
          </ac:spMkLst>
        </pc:spChg>
        <pc:spChg chg="add mod">
          <ac:chgData name="Jaron, Zdenek" userId="70fb8b89-7807-49ee-a56c-439310a97f8d" providerId="ADAL" clId="{DE914616-1D10-4CEA-966A-892C755BA4D3}" dt="2021-06-21T09:19:09.008" v="277" actId="1076"/>
          <ac:spMkLst>
            <pc:docMk/>
            <pc:sldMk cId="178202584" sldId="298"/>
            <ac:spMk id="10" creationId="{97091D56-1BC0-4FD5-B1D0-4E24959C08DC}"/>
          </ac:spMkLst>
        </pc:spChg>
        <pc:spChg chg="add mod">
          <ac:chgData name="Jaron, Zdenek" userId="70fb8b89-7807-49ee-a56c-439310a97f8d" providerId="ADAL" clId="{DE914616-1D10-4CEA-966A-892C755BA4D3}" dt="2021-06-21T09:19:49.918" v="356" actId="1076"/>
          <ac:spMkLst>
            <pc:docMk/>
            <pc:sldMk cId="178202584" sldId="298"/>
            <ac:spMk id="11" creationId="{29377AF6-7BFF-4492-8C0F-878A07BCCC98}"/>
          </ac:spMkLst>
        </pc:spChg>
      </pc:sldChg>
      <pc:sldChg chg="addSp delSp modSp add mod">
        <pc:chgData name="Jaron, Zdenek" userId="70fb8b89-7807-49ee-a56c-439310a97f8d" providerId="ADAL" clId="{DE914616-1D10-4CEA-966A-892C755BA4D3}" dt="2021-06-21T09:00:52.872" v="69" actId="1076"/>
        <pc:sldMkLst>
          <pc:docMk/>
          <pc:sldMk cId="4179721063" sldId="300"/>
        </pc:sldMkLst>
        <pc:picChg chg="add del mod">
          <ac:chgData name="Jaron, Zdenek" userId="70fb8b89-7807-49ee-a56c-439310a97f8d" providerId="ADAL" clId="{DE914616-1D10-4CEA-966A-892C755BA4D3}" dt="2021-06-21T08:53:07.482" v="54" actId="478"/>
          <ac:picMkLst>
            <pc:docMk/>
            <pc:sldMk cId="4179721063" sldId="300"/>
            <ac:picMk id="3" creationId="{BC4B8D40-25AE-4005-9E05-AD2212E284FA}"/>
          </ac:picMkLst>
        </pc:picChg>
        <pc:picChg chg="del">
          <ac:chgData name="Jaron, Zdenek" userId="70fb8b89-7807-49ee-a56c-439310a97f8d" providerId="ADAL" clId="{DE914616-1D10-4CEA-966A-892C755BA4D3}" dt="2021-06-18T13:32:25.029" v="3" actId="478"/>
          <ac:picMkLst>
            <pc:docMk/>
            <pc:sldMk cId="4179721063" sldId="300"/>
            <ac:picMk id="3" creationId="{C50C5F08-EC62-4F4B-8BBB-AD0E754F708F}"/>
          </ac:picMkLst>
        </pc:picChg>
        <pc:picChg chg="add del mod">
          <ac:chgData name="Jaron, Zdenek" userId="70fb8b89-7807-49ee-a56c-439310a97f8d" providerId="ADAL" clId="{DE914616-1D10-4CEA-966A-892C755BA4D3}" dt="2021-06-18T13:33:32.325" v="9" actId="478"/>
          <ac:picMkLst>
            <pc:docMk/>
            <pc:sldMk cId="4179721063" sldId="300"/>
            <ac:picMk id="6" creationId="{47261065-B452-4A8B-9D8F-B1D42A1B0AF0}"/>
          </ac:picMkLst>
        </pc:picChg>
        <pc:picChg chg="add del mod">
          <ac:chgData name="Jaron, Zdenek" userId="70fb8b89-7807-49ee-a56c-439310a97f8d" providerId="ADAL" clId="{DE914616-1D10-4CEA-966A-892C755BA4D3}" dt="2021-06-21T08:53:08.219" v="55" actId="478"/>
          <ac:picMkLst>
            <pc:docMk/>
            <pc:sldMk cId="4179721063" sldId="300"/>
            <ac:picMk id="6" creationId="{8718B851-57F2-4AB4-B3FC-6DB868BB7550}"/>
          </ac:picMkLst>
        </pc:picChg>
        <pc:picChg chg="add del mod">
          <ac:chgData name="Jaron, Zdenek" userId="70fb8b89-7807-49ee-a56c-439310a97f8d" providerId="ADAL" clId="{DE914616-1D10-4CEA-966A-892C755BA4D3}" dt="2021-06-21T09:00:45.793" v="68" actId="478"/>
          <ac:picMkLst>
            <pc:docMk/>
            <pc:sldMk cId="4179721063" sldId="300"/>
            <ac:picMk id="7" creationId="{5E18728E-A764-4246-A852-791932E9083C}"/>
          </ac:picMkLst>
        </pc:picChg>
        <pc:picChg chg="add del mod">
          <ac:chgData name="Jaron, Zdenek" userId="70fb8b89-7807-49ee-a56c-439310a97f8d" providerId="ADAL" clId="{DE914616-1D10-4CEA-966A-892C755BA4D3}" dt="2021-06-18T13:39:16.455" v="25" actId="478"/>
          <ac:picMkLst>
            <pc:docMk/>
            <pc:sldMk cId="4179721063" sldId="300"/>
            <ac:picMk id="7" creationId="{926A9FA8-3957-4F94-8C98-3495B474923B}"/>
          </ac:picMkLst>
        </pc:picChg>
        <pc:picChg chg="add mod">
          <ac:chgData name="Jaron, Zdenek" userId="70fb8b89-7807-49ee-a56c-439310a97f8d" providerId="ADAL" clId="{DE914616-1D10-4CEA-966A-892C755BA4D3}" dt="2021-06-21T09:00:52.872" v="69" actId="1076"/>
          <ac:picMkLst>
            <pc:docMk/>
            <pc:sldMk cId="4179721063" sldId="300"/>
            <ac:picMk id="9" creationId="{E47CEF83-B2BF-4157-9B0D-901CD9D3E167}"/>
          </ac:picMkLst>
        </pc:picChg>
        <pc:picChg chg="add del mod">
          <ac:chgData name="Jaron, Zdenek" userId="70fb8b89-7807-49ee-a56c-439310a97f8d" providerId="ADAL" clId="{DE914616-1D10-4CEA-966A-892C755BA4D3}" dt="2021-06-18T13:39:03.106" v="23" actId="478"/>
          <ac:picMkLst>
            <pc:docMk/>
            <pc:sldMk cId="4179721063" sldId="300"/>
            <ac:picMk id="9" creationId="{E57F3EC2-503F-40FB-B848-663A473CB08A}"/>
          </ac:picMkLst>
        </pc:picChg>
        <pc:picChg chg="add del mod">
          <ac:chgData name="Jaron, Zdenek" userId="70fb8b89-7807-49ee-a56c-439310a97f8d" providerId="ADAL" clId="{DE914616-1D10-4CEA-966A-892C755BA4D3}" dt="2021-06-21T08:47:37.131" v="40" actId="478"/>
          <ac:picMkLst>
            <pc:docMk/>
            <pc:sldMk cId="4179721063" sldId="300"/>
            <ac:picMk id="10" creationId="{56D01441-90D9-4BFE-B583-0F6A42B1812A}"/>
          </ac:picMkLst>
        </pc:picChg>
        <pc:picChg chg="add del mod">
          <ac:chgData name="Jaron, Zdenek" userId="70fb8b89-7807-49ee-a56c-439310a97f8d" providerId="ADAL" clId="{DE914616-1D10-4CEA-966A-892C755BA4D3}" dt="2021-06-21T08:48:07.298" v="45" actId="478"/>
          <ac:picMkLst>
            <pc:docMk/>
            <pc:sldMk cId="4179721063" sldId="300"/>
            <ac:picMk id="11" creationId="{FCCDB518-A372-493C-AEBA-E670C3FAEA10}"/>
          </ac:picMkLst>
        </pc:picChg>
      </pc:sldChg>
      <pc:sldChg chg="addSp delSp modSp add mod">
        <pc:chgData name="Jaron, Zdenek" userId="70fb8b89-7807-49ee-a56c-439310a97f8d" providerId="ADAL" clId="{DE914616-1D10-4CEA-966A-892C755BA4D3}" dt="2021-06-21T09:04:29.631" v="74" actId="1076"/>
        <pc:sldMkLst>
          <pc:docMk/>
          <pc:sldMk cId="2984160051" sldId="301"/>
        </pc:sldMkLst>
        <pc:picChg chg="add del mod">
          <ac:chgData name="Jaron, Zdenek" userId="70fb8b89-7807-49ee-a56c-439310a97f8d" providerId="ADAL" clId="{DE914616-1D10-4CEA-966A-892C755BA4D3}" dt="2021-06-21T08:53:38.874" v="58" actId="478"/>
          <ac:picMkLst>
            <pc:docMk/>
            <pc:sldMk cId="2984160051" sldId="301"/>
            <ac:picMk id="3" creationId="{539191AC-FFED-4354-A9C0-ADD1CB0FEB3C}"/>
          </ac:picMkLst>
        </pc:picChg>
        <pc:picChg chg="add del mod">
          <ac:chgData name="Jaron, Zdenek" userId="70fb8b89-7807-49ee-a56c-439310a97f8d" providerId="ADAL" clId="{DE914616-1D10-4CEA-966A-892C755BA4D3}" dt="2021-06-18T13:39:31.777" v="29" actId="478"/>
          <ac:picMkLst>
            <pc:docMk/>
            <pc:sldMk cId="2984160051" sldId="301"/>
            <ac:picMk id="3" creationId="{A02A2AC5-71ED-4BFF-9824-B60324E817A4}"/>
          </ac:picMkLst>
        </pc:picChg>
        <pc:picChg chg="add del mod">
          <ac:chgData name="Jaron, Zdenek" userId="70fb8b89-7807-49ee-a56c-439310a97f8d" providerId="ADAL" clId="{DE914616-1D10-4CEA-966A-892C755BA4D3}" dt="2021-06-18T13:39:42.316" v="31" actId="478"/>
          <ac:picMkLst>
            <pc:docMk/>
            <pc:sldMk cId="2984160051" sldId="301"/>
            <ac:picMk id="6" creationId="{570E986F-25C7-4899-ADAC-04B02E761FDB}"/>
          </ac:picMkLst>
        </pc:picChg>
        <pc:picChg chg="add del mod">
          <ac:chgData name="Jaron, Zdenek" userId="70fb8b89-7807-49ee-a56c-439310a97f8d" providerId="ADAL" clId="{DE914616-1D10-4CEA-966A-892C755BA4D3}" dt="2021-06-21T09:04:26.121" v="73" actId="478"/>
          <ac:picMkLst>
            <pc:docMk/>
            <pc:sldMk cId="2984160051" sldId="301"/>
            <ac:picMk id="6" creationId="{BD93C0AB-EBB6-42DB-B26A-19735BAA6B9C}"/>
          </ac:picMkLst>
        </pc:picChg>
        <pc:picChg chg="del">
          <ac:chgData name="Jaron, Zdenek" userId="70fb8b89-7807-49ee-a56c-439310a97f8d" providerId="ADAL" clId="{DE914616-1D10-4CEA-966A-892C755BA4D3}" dt="2021-06-18T13:35:01.112" v="14" actId="478"/>
          <ac:picMkLst>
            <pc:docMk/>
            <pc:sldMk cId="2984160051" sldId="301"/>
            <ac:picMk id="7" creationId="{926A9FA8-3957-4F94-8C98-3495B474923B}"/>
          </ac:picMkLst>
        </pc:picChg>
        <pc:picChg chg="add mod">
          <ac:chgData name="Jaron, Zdenek" userId="70fb8b89-7807-49ee-a56c-439310a97f8d" providerId="ADAL" clId="{DE914616-1D10-4CEA-966A-892C755BA4D3}" dt="2021-06-21T09:04:29.631" v="74" actId="1076"/>
          <ac:picMkLst>
            <pc:docMk/>
            <pc:sldMk cId="2984160051" sldId="301"/>
            <ac:picMk id="7" creationId="{D64D6E5D-39EF-491E-A11E-9ACAC322AEA3}"/>
          </ac:picMkLst>
        </pc:picChg>
        <pc:picChg chg="del">
          <ac:chgData name="Jaron, Zdenek" userId="70fb8b89-7807-49ee-a56c-439310a97f8d" providerId="ADAL" clId="{DE914616-1D10-4CEA-966A-892C755BA4D3}" dt="2021-06-18T13:35:00.378" v="13" actId="478"/>
          <ac:picMkLst>
            <pc:docMk/>
            <pc:sldMk cId="2984160051" sldId="301"/>
            <ac:picMk id="9" creationId="{E57F3EC2-503F-40FB-B848-663A473CB08A}"/>
          </ac:picMkLst>
        </pc:picChg>
        <pc:picChg chg="add del mod">
          <ac:chgData name="Jaron, Zdenek" userId="70fb8b89-7807-49ee-a56c-439310a97f8d" providerId="ADAL" clId="{DE914616-1D10-4CEA-966A-892C755BA4D3}" dt="2021-06-21T08:51:37.314" v="53" actId="478"/>
          <ac:picMkLst>
            <pc:docMk/>
            <pc:sldMk cId="2984160051" sldId="301"/>
            <ac:picMk id="10" creationId="{B3B34DFA-83C8-4211-B0F3-C3904FB7CFDD}"/>
          </ac:picMkLst>
        </pc:picChg>
        <pc:picChg chg="add mod">
          <ac:chgData name="Jaron, Zdenek" userId="70fb8b89-7807-49ee-a56c-439310a97f8d" providerId="ADAL" clId="{DE914616-1D10-4CEA-966A-892C755BA4D3}" dt="2021-06-18T13:39:54.242" v="34" actId="1076"/>
          <ac:picMkLst>
            <pc:docMk/>
            <pc:sldMk cId="2984160051" sldId="301"/>
            <ac:picMk id="11" creationId="{C1B2D30B-F469-4E61-93D7-6DB1B58B4ADD}"/>
          </ac:picMkLst>
        </pc:picChg>
      </pc:sldChg>
      <pc:sldChg chg="addSp delSp modSp mod">
        <pc:chgData name="Jaron, Zdenek" userId="70fb8b89-7807-49ee-a56c-439310a97f8d" providerId="ADAL" clId="{DE914616-1D10-4CEA-966A-892C755BA4D3}" dt="2021-06-21T08:54:52.112" v="64" actId="1076"/>
        <pc:sldMkLst>
          <pc:docMk/>
          <pc:sldMk cId="1106666506" sldId="302"/>
        </pc:sldMkLst>
        <pc:picChg chg="add del">
          <ac:chgData name="Jaron, Zdenek" userId="70fb8b89-7807-49ee-a56c-439310a97f8d" providerId="ADAL" clId="{DE914616-1D10-4CEA-966A-892C755BA4D3}" dt="2021-06-21T08:54:44.291" v="62" actId="478"/>
          <ac:picMkLst>
            <pc:docMk/>
            <pc:sldMk cId="1106666506" sldId="302"/>
            <ac:picMk id="3" creationId="{FA344487-45DF-4635-A278-E8CE4DACB93C}"/>
          </ac:picMkLst>
        </pc:picChg>
        <pc:picChg chg="add mod">
          <ac:chgData name="Jaron, Zdenek" userId="70fb8b89-7807-49ee-a56c-439310a97f8d" providerId="ADAL" clId="{DE914616-1D10-4CEA-966A-892C755BA4D3}" dt="2021-06-21T08:54:52.112" v="64" actId="1076"/>
          <ac:picMkLst>
            <pc:docMk/>
            <pc:sldMk cId="1106666506" sldId="302"/>
            <ac:picMk id="6" creationId="{6DA5F925-6E40-489C-A480-A84E0B3DECC7}"/>
          </ac:picMkLst>
        </pc:picChg>
        <pc:picChg chg="del">
          <ac:chgData name="Jaron, Zdenek" userId="70fb8b89-7807-49ee-a56c-439310a97f8d" providerId="ADAL" clId="{DE914616-1D10-4CEA-966A-892C755BA4D3}" dt="2021-06-21T08:53:57.235" v="59" actId="478"/>
          <ac:picMkLst>
            <pc:docMk/>
            <pc:sldMk cId="1106666506" sldId="302"/>
            <ac:picMk id="7" creationId="{76F1DD2B-D04E-4EA2-8005-66EA595312F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598721-3323-42CB-96FB-C6D7D9D206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FF977-0234-4542-94AE-376F45A8E7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5482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6CFF9-B101-4D5A-AE5F-81BC4D91C170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DC7A7-567A-4A18-A303-6ED5E91C67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55533-4890-43A5-8A14-C9DE3F2561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5482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7C73-0239-4725-8F06-3E607150B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44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AA0C4-695F-4136-A1C4-C28E233376CC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31900"/>
            <a:ext cx="5911850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742815"/>
            <a:ext cx="5374640" cy="3880485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2" y="9360730"/>
            <a:ext cx="2911263" cy="4944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0284F-7E88-4545-9BB2-221688BE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Aft>
        <a:spcPts val="600"/>
      </a:spcAft>
      <a:defRPr sz="1200" b="1" kern="1200">
        <a:solidFill>
          <a:schemeClr val="tx1"/>
        </a:solidFill>
        <a:latin typeface="+mn-lt"/>
        <a:ea typeface="+mn-ea"/>
        <a:cs typeface="+mn-cs"/>
      </a:defRPr>
    </a:lvl1pPr>
    <a:lvl2pPr marL="0" indent="0" algn="l" defTabSz="914400" rtl="0" eaLnBrk="1" latinLnBrk="0" hangingPunct="1">
      <a:spcAft>
        <a:spcPts val="60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714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000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630238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9811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08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 userDrawn="1">
          <p15:clr>
            <a:srgbClr val="FBAE40"/>
          </p15:clr>
        </p15:guide>
        <p15:guide id="2" orient="horz" pos="32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4756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XL Content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8382001" cy="5372100"/>
          </a:xfrm>
        </p:spPr>
        <p:txBody>
          <a:bodyPr tIns="0"/>
          <a:lstStyle>
            <a:lvl1pPr>
              <a:lnSpc>
                <a:spcPct val="80000"/>
              </a:lnSpc>
              <a:defRPr sz="8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4A2922BA-AA7B-49A4-BAC5-FF5A045498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Honeywell Confidential - ©2019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12632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5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29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 userDrawn="1">
          <p15:clr>
            <a:srgbClr val="FBAE40"/>
          </p15:clr>
        </p15:guide>
        <p15:guide id="2" pos="398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26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>
          <p15:clr>
            <a:srgbClr val="FBAE40"/>
          </p15:clr>
        </p15:guide>
        <p15:guide id="2" pos="398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0F7696B-AED7-4649-B1BE-83104AF7ADD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474014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D0DF29E-4A6C-4505-AA49-6B64388E1397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4115104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 userDrawn="1">
          <p15:clr>
            <a:srgbClr val="FBAE40"/>
          </p15:clr>
        </p15:guide>
        <p15:guide id="3" pos="398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4577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064076E-2966-4D1B-8F30-6885CA148AF4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833064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B90B35-A8E2-43F4-9EE2-F7A3C794C84F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300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846821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9AC965-3DBE-47AE-81C0-8C23B370263F}"/>
              </a:ext>
            </a:extLst>
          </p:cNvPr>
          <p:cNvCxnSpPr/>
          <p:nvPr userDrawn="1"/>
        </p:nvCxnSpPr>
        <p:spPr>
          <a:xfrm>
            <a:off x="415291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5B345D-6ECD-4B25-B741-D306ED291B90}"/>
              </a:ext>
            </a:extLst>
          </p:cNvPr>
          <p:cNvCxnSpPr/>
          <p:nvPr userDrawn="1"/>
        </p:nvCxnSpPr>
        <p:spPr>
          <a:xfrm>
            <a:off x="8039151" y="1410881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C697456D-818A-4FA7-9322-10ECC2C05752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73154"/>
            <a:ext cx="12192000" cy="489546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7282608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CAE0181-37B5-43E5-A82A-CDD053C29C6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406711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43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38375F-017C-4D3C-98B0-0B49D2AAE3BA}"/>
              </a:ext>
            </a:extLst>
          </p:cNvPr>
          <p:cNvCxnSpPr/>
          <p:nvPr userDrawn="1"/>
        </p:nvCxnSpPr>
        <p:spPr>
          <a:xfrm>
            <a:off x="318213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52EB66-0BC5-4D65-9873-7791F0C2A2E0}"/>
              </a:ext>
            </a:extLst>
          </p:cNvPr>
          <p:cNvCxnSpPr/>
          <p:nvPr userDrawn="1"/>
        </p:nvCxnSpPr>
        <p:spPr>
          <a:xfrm>
            <a:off x="6096075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A66CFF-0E1D-4769-AC5A-FFCF982704C6}"/>
              </a:ext>
            </a:extLst>
          </p:cNvPr>
          <p:cNvCxnSpPr/>
          <p:nvPr userDrawn="1"/>
        </p:nvCxnSpPr>
        <p:spPr>
          <a:xfrm>
            <a:off x="9010013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E90AB464-576C-4A33-966B-DD17FE4C418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1740245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230F8805-7C7A-42C7-AA78-A838FC7ADE60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2880525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DFA7B3DE-C704-4D6A-9148-C2EE51AB9559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4996"/>
            <a:ext cx="12192000" cy="497704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89325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teen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53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46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5300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322327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F7EE7B8-7423-490B-A1BE-0DDF87E6EC6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3266E99-6D42-417C-A216-84A2B3B715E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4076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4589B4-7F05-4C7A-A2EE-48FB0A13E0D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369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E9B699-079A-4F7A-A636-380F36093446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4076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01885D-5D62-448F-BC24-63F385C4856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92369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7257D68F-E97D-4F92-A3D3-D1503CB5DE64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95299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7" name="Chart Placeholder 6">
            <a:extLst>
              <a:ext uri="{FF2B5EF4-FFF2-40B4-BE49-F238E27FC236}">
                <a16:creationId xmlns:a16="http://schemas.microsoft.com/office/drawing/2014/main" id="{3B3B5C6B-85C1-4026-8D2C-B5C2CE44A5D5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3409341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8" name="Chart Placeholder 6">
            <a:extLst>
              <a:ext uri="{FF2B5EF4-FFF2-40B4-BE49-F238E27FC236}">
                <a16:creationId xmlns:a16="http://schemas.microsoft.com/office/drawing/2014/main" id="{9950548D-185E-4E8F-ACC1-7147F8753B87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6323383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9" name="Chart Placeholder 6">
            <a:extLst>
              <a:ext uri="{FF2B5EF4-FFF2-40B4-BE49-F238E27FC236}">
                <a16:creationId xmlns:a16="http://schemas.microsoft.com/office/drawing/2014/main" id="{E621986D-B207-419E-8DB3-B0A4BB23DA3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237662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0" name="Chart Placeholder 6">
            <a:extLst>
              <a:ext uri="{FF2B5EF4-FFF2-40B4-BE49-F238E27FC236}">
                <a16:creationId xmlns:a16="http://schemas.microsoft.com/office/drawing/2014/main" id="{4F23C499-BF0D-4A23-948D-7CF2255178FF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495299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1" name="Chart Placeholder 6">
            <a:extLst>
              <a:ext uri="{FF2B5EF4-FFF2-40B4-BE49-F238E27FC236}">
                <a16:creationId xmlns:a16="http://schemas.microsoft.com/office/drawing/2014/main" id="{86A17512-7EDD-4F1A-A28C-60AEB3A2B06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3409341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2" name="Chart Placeholder 6">
            <a:extLst>
              <a:ext uri="{FF2B5EF4-FFF2-40B4-BE49-F238E27FC236}">
                <a16:creationId xmlns:a16="http://schemas.microsoft.com/office/drawing/2014/main" id="{565C587C-501C-4648-B14F-7472AC051890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6323383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3" name="Chart Placeholder 6">
            <a:extLst>
              <a:ext uri="{FF2B5EF4-FFF2-40B4-BE49-F238E27FC236}">
                <a16:creationId xmlns:a16="http://schemas.microsoft.com/office/drawing/2014/main" id="{1EA84FC4-84EB-4A41-846C-1EEBF8A54C82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9237662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585972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D64B098-3BC3-46B7-9278-55E699AD37C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5781990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895A6AF-DA14-4AA2-80B8-C7ACE12804E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9906484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5pPr marL="573088" indent="-231775">
              <a:spcBef>
                <a:spcPts val="0"/>
              </a:spcBef>
              <a:buFont typeface="Wingdings" panose="05000000000000000000" pitchFamily="2" charset="2"/>
              <a:buChar char="§"/>
              <a:defRPr sz="16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89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3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4577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97345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25447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Colo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45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9AC965-3DBE-47AE-81C0-8C23B370263F}"/>
              </a:ext>
            </a:extLst>
          </p:cNvPr>
          <p:cNvCxnSpPr/>
          <p:nvPr userDrawn="1"/>
        </p:nvCxnSpPr>
        <p:spPr>
          <a:xfrm>
            <a:off x="415291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5B345D-6ECD-4B25-B741-D306ED291B90}"/>
              </a:ext>
            </a:extLst>
          </p:cNvPr>
          <p:cNvCxnSpPr/>
          <p:nvPr userDrawn="1"/>
        </p:nvCxnSpPr>
        <p:spPr>
          <a:xfrm>
            <a:off x="8039151" y="1410881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056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69828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38375F-017C-4D3C-98B0-0B49D2AAE3BA}"/>
              </a:ext>
            </a:extLst>
          </p:cNvPr>
          <p:cNvCxnSpPr/>
          <p:nvPr userDrawn="1"/>
        </p:nvCxnSpPr>
        <p:spPr>
          <a:xfrm>
            <a:off x="318213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52EB66-0BC5-4D65-9873-7791F0C2A2E0}"/>
              </a:ext>
            </a:extLst>
          </p:cNvPr>
          <p:cNvCxnSpPr/>
          <p:nvPr userDrawn="1"/>
        </p:nvCxnSpPr>
        <p:spPr>
          <a:xfrm>
            <a:off x="6096075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A66CFF-0E1D-4769-AC5A-FFCF982704C6}"/>
              </a:ext>
            </a:extLst>
          </p:cNvPr>
          <p:cNvCxnSpPr/>
          <p:nvPr userDrawn="1"/>
        </p:nvCxnSpPr>
        <p:spPr>
          <a:xfrm>
            <a:off x="9010013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7889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04716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93210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teen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53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46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5300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322327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3266E99-6D42-417C-A216-84A2B3B715E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4076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4589B4-7F05-4C7A-A2EE-48FB0A13E0D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369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E9B699-079A-4F7A-A636-380F36093446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4076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01885D-5D62-448F-BC24-63F385C4856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92369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7257D68F-E97D-4F92-A3D3-D1503CB5DE64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95299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7" name="Chart Placeholder 6">
            <a:extLst>
              <a:ext uri="{FF2B5EF4-FFF2-40B4-BE49-F238E27FC236}">
                <a16:creationId xmlns:a16="http://schemas.microsoft.com/office/drawing/2014/main" id="{3B3B5C6B-85C1-4026-8D2C-B5C2CE44A5D5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3409341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8" name="Chart Placeholder 6">
            <a:extLst>
              <a:ext uri="{FF2B5EF4-FFF2-40B4-BE49-F238E27FC236}">
                <a16:creationId xmlns:a16="http://schemas.microsoft.com/office/drawing/2014/main" id="{9950548D-185E-4E8F-ACC1-7147F8753B87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6323383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9" name="Chart Placeholder 6">
            <a:extLst>
              <a:ext uri="{FF2B5EF4-FFF2-40B4-BE49-F238E27FC236}">
                <a16:creationId xmlns:a16="http://schemas.microsoft.com/office/drawing/2014/main" id="{E621986D-B207-419E-8DB3-B0A4BB23DA3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237662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0" name="Chart Placeholder 6">
            <a:extLst>
              <a:ext uri="{FF2B5EF4-FFF2-40B4-BE49-F238E27FC236}">
                <a16:creationId xmlns:a16="http://schemas.microsoft.com/office/drawing/2014/main" id="{4F23C499-BF0D-4A23-948D-7CF2255178FF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495299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1" name="Chart Placeholder 6">
            <a:extLst>
              <a:ext uri="{FF2B5EF4-FFF2-40B4-BE49-F238E27FC236}">
                <a16:creationId xmlns:a16="http://schemas.microsoft.com/office/drawing/2014/main" id="{86A17512-7EDD-4F1A-A28C-60AEB3A2B06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3409341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2" name="Chart Placeholder 6">
            <a:extLst>
              <a:ext uri="{FF2B5EF4-FFF2-40B4-BE49-F238E27FC236}">
                <a16:creationId xmlns:a16="http://schemas.microsoft.com/office/drawing/2014/main" id="{565C587C-501C-4648-B14F-7472AC051890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6323383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3" name="Chart Placeholder 6">
            <a:extLst>
              <a:ext uri="{FF2B5EF4-FFF2-40B4-BE49-F238E27FC236}">
                <a16:creationId xmlns:a16="http://schemas.microsoft.com/office/drawing/2014/main" id="{1EA84FC4-84EB-4A41-846C-1EEBF8A54C82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9237662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32530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98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72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OF THE 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703B52-DBF5-48FD-AB36-B36970177F1B}"/>
              </a:ext>
            </a:extLst>
          </p:cNvPr>
          <p:cNvSpPr txBox="1"/>
          <p:nvPr userDrawn="1"/>
        </p:nvSpPr>
        <p:spPr>
          <a:xfrm>
            <a:off x="4516170" y="2978965"/>
            <a:ext cx="3159659" cy="9144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6600" b="1">
                <a:solidFill>
                  <a:schemeClr val="bg1"/>
                </a:solidFill>
                <a:latin typeface="+mj-lt"/>
              </a:rPr>
              <a:t>END OF THE TEMPLATE</a:t>
            </a:r>
          </a:p>
        </p:txBody>
      </p:sp>
    </p:spTree>
    <p:extLst>
      <p:ext uri="{BB962C8B-B14F-4D97-AF65-F5344CB8AC3E}">
        <p14:creationId xmlns:p14="http://schemas.microsoft.com/office/powerpoint/2010/main" val="204937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7FEED254-594A-4DEF-B14F-BB320B35E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D14B37AE-D376-4803-909C-43B768E77C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50164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CC3E13D1-E94F-4B4D-83D6-B5F06339C4E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0328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A7BAA9-D280-435E-831E-F80E2AAA10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00656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8319823-0FB9-4E89-AEE4-CE31D96494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50492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3429001"/>
            <a:ext cx="11201400" cy="9525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800600"/>
            <a:ext cx="2819400" cy="1066801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77300" y="4800601"/>
            <a:ext cx="2819400" cy="67362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A43BEBD-56B2-42F2-A52E-ADB299D80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14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024" userDrawn="1">
          <p15:clr>
            <a:srgbClr val="FBAE40"/>
          </p15:clr>
        </p15:guide>
        <p15:guide id="3" orient="horz" pos="1896" userDrawn="1">
          <p15:clr>
            <a:srgbClr val="FBAE40"/>
          </p15:clr>
        </p15:guide>
        <p15:guide id="4" orient="horz" pos="27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700"/>
            <a:ext cx="8382000" cy="2438401"/>
          </a:xfrm>
        </p:spPr>
        <p:txBody>
          <a:bodyPr tIns="0" anchor="t"/>
          <a:lstStyle>
            <a:lvl1pPr>
              <a:lnSpc>
                <a:spcPct val="80000"/>
              </a:lnSpc>
              <a:defRPr lang="en-US" sz="4400" b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2019300"/>
          </a:xfrm>
        </p:spPr>
        <p:txBody>
          <a:bodyPr/>
          <a:lstStyle>
            <a:lvl1pPr marL="0" indent="0"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54CFFDD-05DC-402C-8089-120C9C2FE8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8382000" cy="1257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5105400"/>
            <a:ext cx="8382000" cy="12573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4271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 userDrawn="1">
          <p15:clr>
            <a:srgbClr val="FBAE40"/>
          </p15:clr>
        </p15:guide>
        <p15:guide id="2" pos="559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8382000" cy="1257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5105400"/>
            <a:ext cx="8381999" cy="12573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80D7819A-630E-44DC-929F-9334907748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48189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86C7584E-D951-44B3-B6A7-50BBD18EEA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896378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B80078C-A569-4E2A-801C-5381A518F1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92756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83DF5146-688C-4FB5-8042-A8DDBF6B62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44567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024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co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429001"/>
            <a:ext cx="8382000" cy="1447799"/>
          </a:xfrm>
        </p:spPr>
        <p:txBody>
          <a:bodyPr tIns="0" anchor="t"/>
          <a:lstStyle>
            <a:lvl1pPr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4876800"/>
            <a:ext cx="8382000" cy="14859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AB2A323-0749-4F5A-9A71-D373C17ED9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77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 userDrawn="1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large Ic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699"/>
            <a:ext cx="5600700" cy="2019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2019300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431E2-DC1C-4926-9681-B5EB493C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201401" cy="4191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B30FB-4B8F-4B77-AC4C-E2E31B21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1409700"/>
            <a:ext cx="11201401" cy="4457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C61BD-1A56-4C96-8300-B2F24AEB8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5299" y="6480164"/>
            <a:ext cx="5600702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0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Common IPS radio interface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71868-C853-40C5-8660-D23F908B5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9755" y="6480164"/>
            <a:ext cx="496945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000" b="1"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D7686E33-694A-4833-A47B-FAB757D253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Honeywell Confidential - ©20</a:t>
            </a:r>
            <a:r>
              <a:rPr lang="cs-CZ" altLang="en-US" sz="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20</a:t>
            </a:r>
            <a:r>
              <a:rPr lang="en-US" altLang="en-US" sz="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14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5" r:id="rId3"/>
    <p:sldLayoutId id="2147483679" r:id="rId4"/>
    <p:sldLayoutId id="2147483651" r:id="rId5"/>
    <p:sldLayoutId id="2147483666" r:id="rId6"/>
    <p:sldLayoutId id="2147483667" r:id="rId7"/>
    <p:sldLayoutId id="2147483673" r:id="rId8"/>
    <p:sldLayoutId id="2147483674" r:id="rId9"/>
    <p:sldLayoutId id="2147483678" r:id="rId10"/>
    <p:sldLayoutId id="2147483665" r:id="rId11"/>
    <p:sldLayoutId id="2147483657" r:id="rId12"/>
    <p:sldLayoutId id="2147483670" r:id="rId13"/>
    <p:sldLayoutId id="2147483650" r:id="rId14"/>
    <p:sldLayoutId id="2147483656" r:id="rId15"/>
    <p:sldLayoutId id="2147483664" r:id="rId16"/>
    <p:sldLayoutId id="2147483661" r:id="rId17"/>
    <p:sldLayoutId id="2147483658" r:id="rId18"/>
    <p:sldLayoutId id="2147483662" r:id="rId19"/>
    <p:sldLayoutId id="2147483659" r:id="rId20"/>
    <p:sldLayoutId id="2147483663" r:id="rId21"/>
    <p:sldLayoutId id="2147483660" r:id="rId22"/>
    <p:sldLayoutId id="2147483681" r:id="rId23"/>
    <p:sldLayoutId id="2147483654" r:id="rId24"/>
    <p:sldLayoutId id="2147483655" r:id="rId25"/>
    <p:sldLayoutId id="2147483692" r:id="rId26"/>
    <p:sldLayoutId id="2147483693" r:id="rId27"/>
    <p:sldLayoutId id="2147483694" r:id="rId28"/>
    <p:sldLayoutId id="2147483695" r:id="rId29"/>
    <p:sldLayoutId id="2147483696" r:id="rId30"/>
    <p:sldLayoutId id="2147483697" r:id="rId31"/>
    <p:sldLayoutId id="2147483698" r:id="rId32"/>
    <p:sldLayoutId id="2147483699" r:id="rId33"/>
    <p:sldLayoutId id="2147483700" r:id="rId34"/>
    <p:sldLayoutId id="2147483701" r:id="rId35"/>
    <p:sldLayoutId id="2147483702" r:id="rId36"/>
    <p:sldLayoutId id="2147483703" r:id="rId37"/>
    <p:sldLayoutId id="2147483672" r:id="rId3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Honeywell Sans" panose="02010503040101060203" pitchFamily="50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460375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800"/>
        </a:spcBef>
        <a:spcAft>
          <a:spcPts val="1000"/>
        </a:spcAft>
        <a:buFont typeface="Arial" panose="020B0604020202020204" pitchFamily="34" charset="0"/>
        <a:buNone/>
        <a:defRPr sz="2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DE53C"/>
          </p15:clr>
        </p15:guide>
        <p15:guide id="2" pos="3840" userDrawn="1">
          <p15:clr>
            <a:srgbClr val="9FCC3B"/>
          </p15:clr>
        </p15:guide>
        <p15:guide id="3" orient="horz" pos="312" userDrawn="1">
          <p15:clr>
            <a:srgbClr val="9FCC3B"/>
          </p15:clr>
        </p15:guide>
        <p15:guide id="4" orient="horz" pos="4008" userDrawn="1">
          <p15:clr>
            <a:srgbClr val="FDE53C"/>
          </p15:clr>
        </p15:guide>
        <p15:guide id="6" pos="7368" userDrawn="1">
          <p15:clr>
            <a:srgbClr val="9FCC3B"/>
          </p15:clr>
        </p15:guide>
        <p15:guide id="7" orient="horz" pos="3696" userDrawn="1">
          <p15:clr>
            <a:srgbClr val="9FCC3B"/>
          </p15:clr>
        </p15:guide>
        <p15:guide id="9" orient="horz" pos="576" userDrawn="1">
          <p15:clr>
            <a:srgbClr val="9FCC3B"/>
          </p15:clr>
        </p15:guide>
        <p15:guide id="10" orient="horz" pos="888" userDrawn="1">
          <p15:clr>
            <a:srgbClr val="9FCC3B"/>
          </p15:clr>
        </p15:guide>
        <p15:guide id="11" orient="horz" pos="2304" userDrawn="1">
          <p15:clr>
            <a:srgbClr val="9FCC3B"/>
          </p15:clr>
        </p15:guide>
        <p15:guide id="12" userDrawn="1">
          <p15:clr>
            <a:srgbClr val="000000"/>
          </p15:clr>
        </p15:guide>
        <p15:guide id="13" pos="7680" userDrawn="1">
          <p15:clr>
            <a:srgbClr val="000000"/>
          </p15:clr>
        </p15:guide>
        <p15:guide id="14" orient="horz" userDrawn="1">
          <p15:clr>
            <a:srgbClr val="000000"/>
          </p15:clr>
        </p15:guide>
        <p15:guide id="15" orient="horz" pos="4320" userDrawn="1">
          <p15:clr>
            <a:srgbClr val="000000"/>
          </p15:clr>
        </p15:guide>
        <p15:guide id="16" pos="31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95300" y="3429001"/>
            <a:ext cx="11400526" cy="9525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/>
              <a:t>Common IPS radio interface</a:t>
            </a:r>
            <a:br>
              <a:rPr lang="en-US"/>
            </a:br>
            <a:r>
              <a:rPr lang="en-US" sz="2400" cap="none">
                <a:solidFill>
                  <a:schemeClr val="tx1">
                    <a:lumMod val="75000"/>
                    <a:lumOff val="25000"/>
                  </a:schemeClr>
                </a:solidFill>
              </a:rPr>
              <a:t>Proposal for adoption in A858 - sup. 1</a:t>
            </a:r>
            <a:endParaRPr lang="en-US" cap="none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95299" y="5050764"/>
            <a:ext cx="4237121" cy="1066801"/>
          </a:xfrm>
        </p:spPr>
        <p:txBody>
          <a:bodyPr/>
          <a:lstStyle/>
          <a:p>
            <a:r>
              <a:rPr lang="cs-CZ"/>
              <a:t>Michal Skořepa</a:t>
            </a:r>
            <a:endParaRPr lang="en-US"/>
          </a:p>
          <a:p>
            <a:r>
              <a:rPr lang="cs-CZ"/>
              <a:t>Zdeněk </a:t>
            </a:r>
            <a:r>
              <a:rPr lang="en-US"/>
              <a:t>Jaro</a:t>
            </a:r>
            <a:r>
              <a:rPr lang="cs-CZ"/>
              <a:t>ň</a:t>
            </a:r>
          </a:p>
        </p:txBody>
      </p:sp>
      <p:pic>
        <p:nvPicPr>
          <p:cNvPr id="11" name="Picture Placeholder 7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222"/>
          <a:stretch/>
        </p:blipFill>
        <p:spPr>
          <a:xfrm>
            <a:off x="0" y="0"/>
            <a:ext cx="12192000" cy="3009900"/>
          </a:xfrm>
        </p:spPr>
      </p:pic>
      <p:sp>
        <p:nvSpPr>
          <p:cNvPr id="9" name="Subtitle 7">
            <a:extLst>
              <a:ext uri="{FF2B5EF4-FFF2-40B4-BE49-F238E27FC236}">
                <a16:creationId xmlns:a16="http://schemas.microsoft.com/office/drawing/2014/main" id="{499DAFC2-A331-4A8B-8066-E7AF87050147}"/>
              </a:ext>
            </a:extLst>
          </p:cNvPr>
          <p:cNvSpPr txBox="1">
            <a:spLocks/>
          </p:cNvSpPr>
          <p:nvPr/>
        </p:nvSpPr>
        <p:spPr>
          <a:xfrm>
            <a:off x="8877302" y="5050764"/>
            <a:ext cx="2819400" cy="1066801"/>
          </a:xfrm>
          <a:prstGeom prst="rect">
            <a:avLst/>
          </a:prstGeom>
        </p:spPr>
        <p:txBody>
          <a:bodyPr vert="horz" lIns="0" tIns="0" rIns="0" bIns="18288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Honeywell Sans" panose="02010503040101060203" pitchFamily="50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/>
              <a:t>AEEC IPS</a:t>
            </a:r>
          </a:p>
          <a:p>
            <a:pPr algn="r"/>
            <a:r>
              <a:rPr lang="cs-CZ"/>
              <a:t>August 04, 2021</a:t>
            </a:r>
          </a:p>
        </p:txBody>
      </p:sp>
    </p:spTree>
    <p:extLst>
      <p:ext uri="{BB962C8B-B14F-4D97-AF65-F5344CB8AC3E}">
        <p14:creationId xmlns:p14="http://schemas.microsoft.com/office/powerpoint/2010/main" val="4266361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ADE7-B9FD-4509-8EB7-A13E722E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AIAP Data-plane message structure</a:t>
            </a:r>
            <a:endParaRPr lang="en-US" strike="sngStrik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E2578-B2D0-4423-9212-19C7ACC0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B3B7D-B2DC-43D8-8030-571571BD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A5F925-6E40-489C-A480-A84E0B3DE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4" y="1649079"/>
            <a:ext cx="12020550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66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F7073-872F-4F63-AB04-45E4E03A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0CD84-96D5-4F1F-950A-5FFDD0265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Agree on </a:t>
            </a:r>
            <a:r>
              <a:rPr lang="en-US"/>
              <a:t>the </a:t>
            </a:r>
            <a:r>
              <a:rPr lang="cs-CZ"/>
              <a:t>technical solution</a:t>
            </a:r>
          </a:p>
          <a:p>
            <a:pPr lvl="2"/>
            <a:r>
              <a:rPr lang="en-US"/>
              <a:t>Start with Honeywell </a:t>
            </a:r>
            <a:r>
              <a:rPr lang="cs-CZ"/>
              <a:t>AIAP</a:t>
            </a:r>
            <a:r>
              <a:rPr lang="en-US"/>
              <a:t> solution, which has bee</a:t>
            </a:r>
            <a:r>
              <a:rPr lang="cs-CZ"/>
              <a:t>n </a:t>
            </a:r>
            <a:r>
              <a:rPr lang="en-US"/>
              <a:t>prototyped and validated in representative environments</a:t>
            </a:r>
          </a:p>
          <a:p>
            <a:pPr lvl="2"/>
            <a:r>
              <a:rPr lang="en-US"/>
              <a:t>D</a:t>
            </a:r>
            <a:r>
              <a:rPr lang="cs-CZ"/>
              <a:t>raft A858 Supplement 1 text based on </a:t>
            </a:r>
            <a:r>
              <a:rPr lang="en-US"/>
              <a:t>the </a:t>
            </a:r>
            <a:r>
              <a:rPr lang="cs-CZ"/>
              <a:t>AIAP specification</a:t>
            </a:r>
            <a:r>
              <a:rPr lang="en-US"/>
              <a:t>, and refinements by the AEEC IPS Subcommittee</a:t>
            </a:r>
            <a:endParaRPr lang="cs-CZ"/>
          </a:p>
          <a:p>
            <a:pPr lvl="2"/>
            <a:endParaRPr lang="cs-CZ"/>
          </a:p>
          <a:p>
            <a:r>
              <a:rPr lang="en-US"/>
              <a:t>Update Radio Standards</a:t>
            </a:r>
            <a:endParaRPr lang="cs-CZ"/>
          </a:p>
          <a:p>
            <a:pPr lvl="2"/>
            <a:r>
              <a:rPr lang="en-US"/>
              <a:t>Update radio standards to reference the i</a:t>
            </a:r>
            <a:r>
              <a:rPr lang="cs-CZ"/>
              <a:t>nterface specification in A858-sup1</a:t>
            </a:r>
          </a:p>
          <a:p>
            <a:pPr lvl="3"/>
            <a:r>
              <a:rPr lang="cs-CZ"/>
              <a:t>ARINC </a:t>
            </a:r>
            <a:r>
              <a:rPr lang="en-US"/>
              <a:t>781 (Inmarsat)</a:t>
            </a:r>
            <a:r>
              <a:rPr lang="cs-CZ"/>
              <a:t>, ARINC </a:t>
            </a:r>
            <a:r>
              <a:rPr lang="en-US"/>
              <a:t>771 (Iridium)</a:t>
            </a:r>
            <a:r>
              <a:rPr lang="cs-CZ"/>
              <a:t>, ARINC 758 (CMU)? (implementation specific?)</a:t>
            </a:r>
            <a:endParaRPr lang="en-US"/>
          </a:p>
          <a:p>
            <a:pPr lvl="2"/>
            <a:r>
              <a:rPr lang="cs-CZ"/>
              <a:t>Radio standards update schedule</a:t>
            </a:r>
          </a:p>
          <a:p>
            <a:pPr lvl="3"/>
            <a:r>
              <a:rPr lang="cs-CZ" b="1"/>
              <a:t>TBD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E582D-CACE-42F0-ADDF-1091F40AA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73C553-3BD2-469F-9032-EEB5C6AC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28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CB9A-65AD-468F-9772-46AB0EF78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Backup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C1B97-C11A-4E02-9E3C-5EB0C78974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B73E0-E25E-4023-B2B6-4EFE498AF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17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C933B-2D9D-40F4-9607-18DFC919D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/>
              <a:t>Motivation for flow control - prioritization</a:t>
            </a:r>
            <a:br>
              <a:rPr lang="cs-CZ" sz="2800"/>
            </a:br>
            <a:r>
              <a:rPr lang="cs-CZ" sz="1600" cap="none">
                <a:solidFill>
                  <a:schemeClr val="tx1">
                    <a:lumMod val="65000"/>
                    <a:lumOff val="35000"/>
                  </a:schemeClr>
                </a:solidFill>
              </a:rPr>
              <a:t>PP858: section 3.3.5</a:t>
            </a:r>
            <a:endParaRPr lang="en-US" cap="none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3F428-D7FF-4634-9554-B7CEBF81C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1409700"/>
            <a:ext cx="11201401" cy="5070464"/>
          </a:xfrm>
        </p:spPr>
        <p:txBody>
          <a:bodyPr>
            <a:normAutofit/>
          </a:bodyPr>
          <a:lstStyle/>
          <a:p>
            <a:r>
              <a:rPr lang="en-US" sz="2000"/>
              <a:t>ATS </a:t>
            </a:r>
            <a:r>
              <a:rPr lang="cs-CZ" sz="2000"/>
              <a:t>shall be </a:t>
            </a:r>
            <a:r>
              <a:rPr lang="en-US" sz="2000"/>
              <a:t>prioritized over AOC</a:t>
            </a:r>
            <a:r>
              <a:rPr lang="cs-CZ" sz="2000"/>
              <a:t> data</a:t>
            </a:r>
            <a:endParaRPr lang="en-US" sz="2000"/>
          </a:p>
          <a:p>
            <a:pPr lvl="1"/>
            <a:r>
              <a:rPr lang="en-US" sz="2000"/>
              <a:t>ATS is subject to stringent RCP/RSP monitoring and inability to pre-empt queued AOC data would imply that </a:t>
            </a:r>
            <a:r>
              <a:rPr lang="en-US" sz="2000" u="sng"/>
              <a:t>we’d have to meet the RCP and RSP also for all AOC data</a:t>
            </a:r>
            <a:r>
              <a:rPr lang="en-US" sz="2000"/>
              <a:t>.</a:t>
            </a:r>
          </a:p>
          <a:p>
            <a:pPr lvl="1"/>
            <a:r>
              <a:rPr lang="cs-CZ" sz="2000"/>
              <a:t>Already </a:t>
            </a:r>
            <a:r>
              <a:rPr lang="en-US" sz="2000"/>
              <a:t>today we have more AOC traffic than ATS and this disproportion will likely grow.</a:t>
            </a:r>
          </a:p>
          <a:p>
            <a:endParaRPr lang="cs-CZ" sz="2000"/>
          </a:p>
          <a:p>
            <a:r>
              <a:rPr lang="cs-CZ" sz="2000"/>
              <a:t>Prioritization shall be applied among </a:t>
            </a:r>
            <a:r>
              <a:rPr lang="en-US" sz="2000"/>
              <a:t>AOC</a:t>
            </a:r>
            <a:r>
              <a:rPr lang="cs-CZ" sz="2000"/>
              <a:t> data</a:t>
            </a:r>
            <a:endParaRPr lang="en-US" sz="2000"/>
          </a:p>
          <a:p>
            <a:pPr lvl="1"/>
            <a:r>
              <a:rPr lang="cs-CZ" sz="2000"/>
              <a:t>There </a:t>
            </a:r>
            <a:r>
              <a:rPr lang="en-US" sz="2000"/>
              <a:t>are very different types of “AOC” applications (weather vs. maintenance vs. flight planning…) and we want to allow users and developers to decide which is more time-critical.</a:t>
            </a:r>
          </a:p>
          <a:p>
            <a:pPr lvl="2"/>
            <a:r>
              <a:rPr lang="en-US" sz="1800" i="1"/>
              <a:t>Do we want to fully download 1MB of maintenance data before we dispatch a request for flight plan update?</a:t>
            </a:r>
          </a:p>
          <a:p>
            <a:pPr lvl="1"/>
            <a:endParaRPr lang="cs-CZ" sz="2000"/>
          </a:p>
          <a:p>
            <a:pPr lvl="0"/>
            <a:r>
              <a:rPr lang="cs-CZ" sz="2000">
                <a:solidFill>
                  <a:prstClr val="black"/>
                </a:solidFill>
              </a:rPr>
              <a:t>Prioritization shall be applied among ATS data</a:t>
            </a:r>
            <a:endParaRPr lang="en-US" sz="2000">
              <a:solidFill>
                <a:prstClr val="black"/>
              </a:solidFill>
            </a:endParaRPr>
          </a:p>
          <a:p>
            <a:pPr lvl="1"/>
            <a:r>
              <a:rPr lang="cs-CZ" sz="2000"/>
              <a:t>Some </a:t>
            </a:r>
            <a:r>
              <a:rPr lang="en-US" sz="2000"/>
              <a:t>ATS application data </a:t>
            </a:r>
            <a:r>
              <a:rPr lang="cs-CZ" sz="2000"/>
              <a:t>may be </a:t>
            </a:r>
            <a:r>
              <a:rPr lang="en-US" sz="2000"/>
              <a:t>more critical than others </a:t>
            </a:r>
            <a:r>
              <a:rPr lang="cs-CZ" sz="2000"/>
              <a:t>– mainly for future ATS services</a:t>
            </a:r>
          </a:p>
          <a:p>
            <a:pPr lvl="2"/>
            <a:r>
              <a:rPr lang="cs-CZ" sz="1600"/>
              <a:t>Existing </a:t>
            </a:r>
            <a:r>
              <a:rPr lang="en-US" sz="1600"/>
              <a:t>ATS </a:t>
            </a:r>
            <a:r>
              <a:rPr lang="cs-CZ" sz="1600"/>
              <a:t>applications</a:t>
            </a:r>
            <a:r>
              <a:rPr lang="en-US" sz="1600"/>
              <a:t> (CPDLC, ADS-C) </a:t>
            </a:r>
            <a:r>
              <a:rPr lang="cs-CZ" sz="1600"/>
              <a:t>produce </a:t>
            </a:r>
            <a:r>
              <a:rPr lang="en-US" sz="1600"/>
              <a:t>just sporadic and irregular messages, all subject to RCP/RSP. So </a:t>
            </a:r>
            <a:r>
              <a:rPr lang="cs-CZ" sz="1600"/>
              <a:t>currently </a:t>
            </a:r>
            <a:r>
              <a:rPr lang="en-US" sz="1600"/>
              <a:t>there</a:t>
            </a:r>
            <a:r>
              <a:rPr lang="cs-CZ" sz="1600"/>
              <a:t> i</a:t>
            </a:r>
            <a:r>
              <a:rPr lang="en-US" sz="1600"/>
              <a:t>s not much to queue and prioritize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15BEE-B403-4306-8F42-3A3C6851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68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62E2-71D3-4061-B7A0-B15E4D1A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Baseline queueing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AE85A-298B-4C07-B933-5CB487AA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EF1E70-2AC4-482F-8A92-158233508EB7}"/>
              </a:ext>
            </a:extLst>
          </p:cNvPr>
          <p:cNvSpPr txBox="1"/>
          <p:nvPr/>
        </p:nvSpPr>
        <p:spPr>
          <a:xfrm>
            <a:off x="1232908" y="3541628"/>
            <a:ext cx="1815091" cy="168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cs-CZ" sz="1400" b="1"/>
              <a:t>Radio</a:t>
            </a:r>
            <a:endParaRPr lang="en-US" sz="14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3FA50-63B2-44F6-830B-2B00A74DA200}"/>
              </a:ext>
            </a:extLst>
          </p:cNvPr>
          <p:cNvSpPr txBox="1"/>
          <p:nvPr/>
        </p:nvSpPr>
        <p:spPr>
          <a:xfrm>
            <a:off x="1571348" y="4702189"/>
            <a:ext cx="1439816" cy="448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400"/>
              <a:t>   L1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13B7C-CEC3-4DA2-B7D8-43D89DC887C5}"/>
              </a:ext>
            </a:extLst>
          </p:cNvPr>
          <p:cNvSpPr txBox="1"/>
          <p:nvPr/>
        </p:nvSpPr>
        <p:spPr>
          <a:xfrm>
            <a:off x="1571348" y="3665915"/>
            <a:ext cx="1439816" cy="885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US" sz="1400"/>
              <a:t>  “L2”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3491A3-7A6C-4171-8017-5E673F6CC354}"/>
              </a:ext>
            </a:extLst>
          </p:cNvPr>
          <p:cNvSpPr txBox="1"/>
          <p:nvPr/>
        </p:nvSpPr>
        <p:spPr>
          <a:xfrm>
            <a:off x="409903" y="1881352"/>
            <a:ext cx="2638097" cy="1408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en-US" sz="1400" b="1"/>
              <a:t>Airborne IPS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4199B-2718-4858-9EF9-3E65A89926DB}"/>
              </a:ext>
            </a:extLst>
          </p:cNvPr>
          <p:cNvSpPr txBox="1"/>
          <p:nvPr/>
        </p:nvSpPr>
        <p:spPr>
          <a:xfrm>
            <a:off x="963852" y="2308463"/>
            <a:ext cx="693617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/>
              <a:t>Multilink decision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752CDF-5A88-40A0-B987-AD154E3A43B2}"/>
              </a:ext>
            </a:extLst>
          </p:cNvPr>
          <p:cNvSpPr txBox="1"/>
          <p:nvPr/>
        </p:nvSpPr>
        <p:spPr>
          <a:xfrm>
            <a:off x="1657470" y="2308463"/>
            <a:ext cx="1267572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Routing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99F3AF-4C98-4147-98A2-D9CAF1F3A904}"/>
              </a:ext>
            </a:extLst>
          </p:cNvPr>
          <p:cNvSpPr txBox="1"/>
          <p:nvPr/>
        </p:nvSpPr>
        <p:spPr>
          <a:xfrm>
            <a:off x="1232909" y="1169464"/>
            <a:ext cx="980595" cy="308682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ATS app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3377EE-EA90-45A6-A4D8-A4F55C80D671}"/>
              </a:ext>
            </a:extLst>
          </p:cNvPr>
          <p:cNvSpPr txBox="1"/>
          <p:nvPr/>
        </p:nvSpPr>
        <p:spPr>
          <a:xfrm>
            <a:off x="2291256" y="1169464"/>
            <a:ext cx="980595" cy="308682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AOC app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E8D922-7938-4368-BD91-C01B7D84642C}"/>
              </a:ext>
            </a:extLst>
          </p:cNvPr>
          <p:cNvCxnSpPr>
            <a:cxnSpLocks/>
            <a:stCxn id="11" idx="2"/>
            <a:endCxn id="10" idx="0"/>
          </p:cNvCxnSpPr>
          <p:nvPr/>
        </p:nvCxnSpPr>
        <p:spPr>
          <a:xfrm>
            <a:off x="1723207" y="1478146"/>
            <a:ext cx="568049" cy="830317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CD7565C-ECD1-4063-8BA3-F656E53BD060}"/>
              </a:ext>
            </a:extLst>
          </p:cNvPr>
          <p:cNvCxnSpPr>
            <a:cxnSpLocks/>
            <a:stCxn id="12" idx="2"/>
            <a:endCxn id="10" idx="0"/>
          </p:cNvCxnSpPr>
          <p:nvPr/>
        </p:nvCxnSpPr>
        <p:spPr>
          <a:xfrm flipH="1">
            <a:off x="2291256" y="1478146"/>
            <a:ext cx="490298" cy="830317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ylinder 14">
            <a:extLst>
              <a:ext uri="{FF2B5EF4-FFF2-40B4-BE49-F238E27FC236}">
                <a16:creationId xmlns:a16="http://schemas.microsoft.com/office/drawing/2014/main" id="{7D87FAA1-4100-477F-8F13-B0CE640372A6}"/>
              </a:ext>
            </a:extLst>
          </p:cNvPr>
          <p:cNvSpPr/>
          <p:nvPr/>
        </p:nvSpPr>
        <p:spPr>
          <a:xfrm rot="5400000">
            <a:off x="2179923" y="3398690"/>
            <a:ext cx="222661" cy="1267568"/>
          </a:xfrm>
          <a:prstGeom prst="can">
            <a:avLst/>
          </a:prstGeom>
          <a:solidFill>
            <a:schemeClr val="accent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>
                <a:solidFill>
                  <a:schemeClr val="tx1"/>
                </a:solidFill>
              </a:rPr>
              <a:t>Radio</a:t>
            </a:r>
            <a:r>
              <a:rPr lang="en-US" sz="1400">
                <a:solidFill>
                  <a:schemeClr val="tx1"/>
                </a:solidFill>
              </a:rPr>
              <a:t> Queue</a:t>
            </a:r>
          </a:p>
        </p:txBody>
      </p:sp>
      <p:sp>
        <p:nvSpPr>
          <p:cNvPr id="16" name="Cylinder 15">
            <a:extLst>
              <a:ext uri="{FF2B5EF4-FFF2-40B4-BE49-F238E27FC236}">
                <a16:creationId xmlns:a16="http://schemas.microsoft.com/office/drawing/2014/main" id="{9079030E-0514-4710-8C90-18D533F86C7E}"/>
              </a:ext>
            </a:extLst>
          </p:cNvPr>
          <p:cNvSpPr/>
          <p:nvPr/>
        </p:nvSpPr>
        <p:spPr>
          <a:xfrm rot="5400000">
            <a:off x="2179926" y="2476972"/>
            <a:ext cx="222661" cy="1136096"/>
          </a:xfrm>
          <a:prstGeom prst="can">
            <a:avLst/>
          </a:prstGeom>
          <a:solidFill>
            <a:schemeClr val="accent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IPS Queue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AA22C7F-DC89-4CA3-BF99-D00263551536}"/>
              </a:ext>
            </a:extLst>
          </p:cNvPr>
          <p:cNvCxnSpPr>
            <a:stCxn id="10" idx="2"/>
            <a:endCxn id="16" idx="2"/>
          </p:cNvCxnSpPr>
          <p:nvPr/>
        </p:nvCxnSpPr>
        <p:spPr>
          <a:xfrm>
            <a:off x="2291256" y="2749828"/>
            <a:ext cx="1" cy="183862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B63AFE-5056-4112-BA75-8B5ADA70FFF3}"/>
              </a:ext>
            </a:extLst>
          </p:cNvPr>
          <p:cNvCxnSpPr>
            <a:stCxn id="16" idx="4"/>
            <a:endCxn id="15" idx="2"/>
          </p:cNvCxnSpPr>
          <p:nvPr/>
        </p:nvCxnSpPr>
        <p:spPr>
          <a:xfrm flipH="1">
            <a:off x="2291254" y="3156351"/>
            <a:ext cx="3" cy="764793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One blue funnel on white background Royalty Free Vector">
            <a:extLst>
              <a:ext uri="{FF2B5EF4-FFF2-40B4-BE49-F238E27FC236}">
                <a16:creationId xmlns:a16="http://schemas.microsoft.com/office/drawing/2014/main" id="{B0BC1E41-FF55-4130-A5BE-0CFC54420B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76944" y="4885728"/>
            <a:ext cx="4286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676A7B-23E5-4477-BE13-F0B432914EA5}"/>
              </a:ext>
            </a:extLst>
          </p:cNvPr>
          <p:cNvCxnSpPr>
            <a:cxnSpLocks/>
            <a:stCxn id="15" idx="4"/>
            <a:endCxn id="27" idx="0"/>
          </p:cNvCxnSpPr>
          <p:nvPr/>
        </p:nvCxnSpPr>
        <p:spPr>
          <a:xfrm>
            <a:off x="2291254" y="4143805"/>
            <a:ext cx="3" cy="151227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llout: Bent Line 21">
            <a:extLst>
              <a:ext uri="{FF2B5EF4-FFF2-40B4-BE49-F238E27FC236}">
                <a16:creationId xmlns:a16="http://schemas.microsoft.com/office/drawing/2014/main" id="{CD406F3C-8044-472A-B211-9C23FDEA5C90}"/>
              </a:ext>
            </a:extLst>
          </p:cNvPr>
          <p:cNvSpPr/>
          <p:nvPr/>
        </p:nvSpPr>
        <p:spPr>
          <a:xfrm>
            <a:off x="4222961" y="2546885"/>
            <a:ext cx="5379764" cy="419100"/>
          </a:xfrm>
          <a:prstGeom prst="borderCallout2">
            <a:avLst>
              <a:gd name="adj1" fmla="val 50524"/>
              <a:gd name="adj2" fmla="val -1402"/>
              <a:gd name="adj3" fmla="val 50524"/>
              <a:gd name="adj4" fmla="val -10726"/>
              <a:gd name="adj5" fmla="val 106145"/>
              <a:gd name="adj6" fmla="val -25049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rgbClr val="0070C0"/>
                </a:solidFill>
              </a:rPr>
              <a:t>IPS router sees the radio as a single logical interface </a:t>
            </a:r>
            <a:r>
              <a:rPr lang="en-US" sz="1100">
                <a:solidFill>
                  <a:srgbClr val="0070C0"/>
                </a:solidFill>
                <a:sym typeface="Wingdings" panose="05000000000000000000" pitchFamily="2" charset="2"/>
              </a:rPr>
              <a:t> there is </a:t>
            </a:r>
            <a:r>
              <a:rPr lang="en-US" sz="1100">
                <a:solidFill>
                  <a:srgbClr val="0070C0"/>
                </a:solidFill>
              </a:rPr>
              <a:t> a single output queue, throttled only by the throughput of the physical interface towards the radio.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7F44C5-B021-4586-8169-BFC3A6356A6E}"/>
              </a:ext>
            </a:extLst>
          </p:cNvPr>
          <p:cNvSpPr txBox="1"/>
          <p:nvPr/>
        </p:nvSpPr>
        <p:spPr>
          <a:xfrm>
            <a:off x="1842679" y="4295032"/>
            <a:ext cx="897156" cy="231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Scheduler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126F8A8-53AB-4ACE-B4A1-B48F3B77ADBB}"/>
              </a:ext>
            </a:extLst>
          </p:cNvPr>
          <p:cNvCxnSpPr>
            <a:cxnSpLocks/>
            <a:stCxn id="27" idx="2"/>
            <a:endCxn id="8194" idx="0"/>
          </p:cNvCxnSpPr>
          <p:nvPr/>
        </p:nvCxnSpPr>
        <p:spPr>
          <a:xfrm>
            <a:off x="2291257" y="4526438"/>
            <a:ext cx="0" cy="359290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CB117AFA-E905-4BFD-8BD0-B056C6F3B85E}"/>
              </a:ext>
            </a:extLst>
          </p:cNvPr>
          <p:cNvCxnSpPr>
            <a:stCxn id="8194" idx="3"/>
            <a:endCxn id="27" idx="3"/>
          </p:cNvCxnSpPr>
          <p:nvPr/>
        </p:nvCxnSpPr>
        <p:spPr>
          <a:xfrm flipV="1">
            <a:off x="2505569" y="4410735"/>
            <a:ext cx="234266" cy="646443"/>
          </a:xfrm>
          <a:prstGeom prst="curvedConnector3">
            <a:avLst>
              <a:gd name="adj1" fmla="val 197581"/>
            </a:avLst>
          </a:prstGeom>
          <a:ln w="952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B72BA77A-EAA6-44E2-8224-28EE31FB3A66}"/>
              </a:ext>
            </a:extLst>
          </p:cNvPr>
          <p:cNvSpPr/>
          <p:nvPr/>
        </p:nvSpPr>
        <p:spPr>
          <a:xfrm>
            <a:off x="3097285" y="3338472"/>
            <a:ext cx="263159" cy="1363718"/>
          </a:xfrm>
          <a:prstGeom prst="leftBrac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598ACDF-A6EC-4B29-A0FA-4A225F2A903C}"/>
              </a:ext>
            </a:extLst>
          </p:cNvPr>
          <p:cNvCxnSpPr>
            <a:cxnSpLocks/>
            <a:stCxn id="33" idx="1"/>
            <a:endCxn id="15" idx="0"/>
          </p:cNvCxnSpPr>
          <p:nvPr/>
        </p:nvCxnSpPr>
        <p:spPr>
          <a:xfrm flipH="1">
            <a:off x="2869373" y="4020331"/>
            <a:ext cx="227912" cy="12144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FA06B48-4EE3-425A-93BD-77A1600DC33A}"/>
              </a:ext>
            </a:extLst>
          </p:cNvPr>
          <p:cNvSpPr txBox="1"/>
          <p:nvPr/>
        </p:nvSpPr>
        <p:spPr>
          <a:xfrm>
            <a:off x="3352055" y="4188436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0FCBADF-5EEC-440D-A1FC-084003A791DD}"/>
              </a:ext>
            </a:extLst>
          </p:cNvPr>
          <p:cNvSpPr txBox="1"/>
          <p:nvPr/>
        </p:nvSpPr>
        <p:spPr>
          <a:xfrm>
            <a:off x="3352055" y="4035065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A6F68D-74FB-403C-B6E6-368CCBD7BEDE}"/>
              </a:ext>
            </a:extLst>
          </p:cNvPr>
          <p:cNvSpPr txBox="1"/>
          <p:nvPr/>
        </p:nvSpPr>
        <p:spPr>
          <a:xfrm>
            <a:off x="3352055" y="3881416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FE785BF-D864-4311-B95B-9B408CAE66DD}"/>
              </a:ext>
            </a:extLst>
          </p:cNvPr>
          <p:cNvSpPr txBox="1"/>
          <p:nvPr/>
        </p:nvSpPr>
        <p:spPr>
          <a:xfrm>
            <a:off x="3352055" y="3725280"/>
            <a:ext cx="980595" cy="158624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ATS msg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84ABD20-C462-4902-A077-6DE71D3B5DA1}"/>
              </a:ext>
            </a:extLst>
          </p:cNvPr>
          <p:cNvSpPr txBox="1"/>
          <p:nvPr/>
        </p:nvSpPr>
        <p:spPr>
          <a:xfrm>
            <a:off x="3352055" y="3566656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4AF595-1574-46BF-9522-2431C2BB135F}"/>
              </a:ext>
            </a:extLst>
          </p:cNvPr>
          <p:cNvSpPr txBox="1"/>
          <p:nvPr/>
        </p:nvSpPr>
        <p:spPr>
          <a:xfrm>
            <a:off x="3352055" y="3407225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6" name="Callout: Bent Line 45">
            <a:extLst>
              <a:ext uri="{FF2B5EF4-FFF2-40B4-BE49-F238E27FC236}">
                <a16:creationId xmlns:a16="http://schemas.microsoft.com/office/drawing/2014/main" id="{DE8F9E7D-37CB-4F44-B69E-4A05D0C47829}"/>
              </a:ext>
            </a:extLst>
          </p:cNvPr>
          <p:cNvSpPr/>
          <p:nvPr/>
        </p:nvSpPr>
        <p:spPr>
          <a:xfrm>
            <a:off x="4906026" y="4901126"/>
            <a:ext cx="5714625" cy="419100"/>
          </a:xfrm>
          <a:prstGeom prst="borderCallout2">
            <a:avLst>
              <a:gd name="adj1" fmla="val 50524"/>
              <a:gd name="adj2" fmla="val -1402"/>
              <a:gd name="adj3" fmla="val 50524"/>
              <a:gd name="adj4" fmla="val -10726"/>
              <a:gd name="adj5" fmla="val -13855"/>
              <a:gd name="adj6" fmla="val -34116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rgbClr val="DC202E"/>
                </a:solidFill>
              </a:rPr>
              <a:t>Real bottleneck is the radio’s physical layer </a:t>
            </a:r>
            <a:r>
              <a:rPr lang="en-US" sz="1100">
                <a:solidFill>
                  <a:srgbClr val="0070C0"/>
                </a:solidFill>
              </a:rPr>
              <a:t>(L1). The L2 scheduler dispatches message from the radio queue only when there is L1 resource available (time slot in TDMA system). </a:t>
            </a:r>
          </a:p>
        </p:txBody>
      </p:sp>
      <p:sp>
        <p:nvSpPr>
          <p:cNvPr id="47" name="Callout: Bent Line 46">
            <a:extLst>
              <a:ext uri="{FF2B5EF4-FFF2-40B4-BE49-F238E27FC236}">
                <a16:creationId xmlns:a16="http://schemas.microsoft.com/office/drawing/2014/main" id="{7D29AA5A-E217-45B7-B870-3356BC1AC82F}"/>
              </a:ext>
            </a:extLst>
          </p:cNvPr>
          <p:cNvSpPr/>
          <p:nvPr/>
        </p:nvSpPr>
        <p:spPr>
          <a:xfrm>
            <a:off x="5248926" y="3665915"/>
            <a:ext cx="6585008" cy="419100"/>
          </a:xfrm>
          <a:prstGeom prst="borderCallout2">
            <a:avLst>
              <a:gd name="adj1" fmla="val 50524"/>
              <a:gd name="adj2" fmla="val -1402"/>
              <a:gd name="adj3" fmla="val 61115"/>
              <a:gd name="adj4" fmla="val -4667"/>
              <a:gd name="adj5" fmla="val 36984"/>
              <a:gd name="adj6" fmla="val -16251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rgbClr val="0070C0"/>
                </a:solidFill>
              </a:rPr>
              <a:t>Radio doesn’t implement any prioritization </a:t>
            </a:r>
            <a:r>
              <a:rPr lang="en-US" sz="1100">
                <a:solidFill>
                  <a:srgbClr val="0070C0"/>
                </a:solidFill>
                <a:sym typeface="Wingdings" panose="05000000000000000000" pitchFamily="2" charset="2"/>
              </a:rPr>
              <a:t> there is common transmit queue for all types of messages  any ATS message needs to wait until all previously queued AOC messages are dispatched.</a:t>
            </a:r>
            <a:endParaRPr lang="en-US" sz="1100">
              <a:solidFill>
                <a:srgbClr val="0070C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FEDDA0-6F84-41F2-AB9F-A896595E0C34}"/>
              </a:ext>
            </a:extLst>
          </p:cNvPr>
          <p:cNvSpPr txBox="1"/>
          <p:nvPr/>
        </p:nvSpPr>
        <p:spPr>
          <a:xfrm>
            <a:off x="3710866" y="5601810"/>
            <a:ext cx="8265111" cy="215444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400" b="1">
                <a:solidFill>
                  <a:srgbClr val="DC202E"/>
                </a:solidFill>
              </a:rPr>
              <a:t>IMPORTANT:</a:t>
            </a:r>
            <a:r>
              <a:rPr lang="en-US" sz="1400">
                <a:solidFill>
                  <a:srgbClr val="DC202E"/>
                </a:solidFill>
              </a:rPr>
              <a:t> Radio L1 will always be the bottleneck and there will always be some queues in the radio.  </a:t>
            </a:r>
            <a:endParaRPr lang="en-US" sz="1400" b="1">
              <a:solidFill>
                <a:srgbClr val="DC202E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A6B93AB-341B-4E06-BA41-E8B5DBFC895C}"/>
              </a:ext>
            </a:extLst>
          </p:cNvPr>
          <p:cNvSpPr/>
          <p:nvPr/>
        </p:nvSpPr>
        <p:spPr>
          <a:xfrm rot="900000">
            <a:off x="8443033" y="1565320"/>
            <a:ext cx="34977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>
                <a:ln w="0"/>
                <a:solidFill>
                  <a:schemeClr val="accent1"/>
                </a:solidFill>
                <a:effectLst>
                  <a:reflection blurRad="6350" stA="53000" endA="300" endPos="35500" dir="5400000" sy="-90000" algn="bl" rotWithShape="0"/>
                </a:effectLst>
              </a:rPr>
              <a:t>Not good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1D1A7EE-6286-4CC7-8506-982D5A690341}"/>
              </a:ext>
            </a:extLst>
          </p:cNvPr>
          <p:cNvSpPr txBox="1"/>
          <p:nvPr/>
        </p:nvSpPr>
        <p:spPr>
          <a:xfrm>
            <a:off x="1060454" y="2814572"/>
            <a:ext cx="1864588" cy="475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cs-CZ" sz="1400"/>
              <a:t>Radio</a:t>
            </a:r>
            <a:r>
              <a:rPr lang="en-US" sz="1400"/>
              <a:t> </a:t>
            </a:r>
          </a:p>
          <a:p>
            <a:r>
              <a:rPr lang="en-US" sz="1400"/>
              <a:t>interface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27A1DF-B875-4A33-A3E9-C85E02A830AC}"/>
              </a:ext>
            </a:extLst>
          </p:cNvPr>
          <p:cNvSpPr txBox="1"/>
          <p:nvPr/>
        </p:nvSpPr>
        <p:spPr>
          <a:xfrm>
            <a:off x="3352055" y="4500431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5B20529-CB79-45F4-A42B-516AAFE55584}"/>
              </a:ext>
            </a:extLst>
          </p:cNvPr>
          <p:cNvSpPr txBox="1"/>
          <p:nvPr/>
        </p:nvSpPr>
        <p:spPr>
          <a:xfrm>
            <a:off x="3352055" y="4347060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F7C8D1D-1CD4-4664-8DD0-922A199FB104}"/>
              </a:ext>
            </a:extLst>
          </p:cNvPr>
          <p:cNvSpPr/>
          <p:nvPr/>
        </p:nvSpPr>
        <p:spPr>
          <a:xfrm rot="19903907">
            <a:off x="3984341" y="2780243"/>
            <a:ext cx="3407739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UPDATE?</a:t>
            </a:r>
            <a:endParaRPr lang="en-US" sz="2800" b="1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3353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62E2-71D3-4061-B7A0-B15E4D1A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throttling in airborne IPS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AE85A-298B-4C07-B933-5CB487AA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EF1E70-2AC4-482F-8A92-158233508EB7}"/>
              </a:ext>
            </a:extLst>
          </p:cNvPr>
          <p:cNvSpPr txBox="1"/>
          <p:nvPr/>
        </p:nvSpPr>
        <p:spPr>
          <a:xfrm>
            <a:off x="798990" y="4231697"/>
            <a:ext cx="2249010" cy="168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cs-CZ" sz="1400" b="1"/>
              <a:t>Radio</a:t>
            </a:r>
            <a:endParaRPr lang="en-US" sz="14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3FA50-63B2-44F6-830B-2B00A74DA200}"/>
              </a:ext>
            </a:extLst>
          </p:cNvPr>
          <p:cNvSpPr txBox="1"/>
          <p:nvPr/>
        </p:nvSpPr>
        <p:spPr>
          <a:xfrm>
            <a:off x="1571348" y="5392258"/>
            <a:ext cx="1439816" cy="448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400"/>
              <a:t>   L1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13B7C-CEC3-4DA2-B7D8-43D89DC887C5}"/>
              </a:ext>
            </a:extLst>
          </p:cNvPr>
          <p:cNvSpPr txBox="1"/>
          <p:nvPr/>
        </p:nvSpPr>
        <p:spPr>
          <a:xfrm>
            <a:off x="1571348" y="4355984"/>
            <a:ext cx="1439816" cy="885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US" sz="1400"/>
              <a:t>  “L2”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3491A3-7A6C-4171-8017-5E673F6CC354}"/>
              </a:ext>
            </a:extLst>
          </p:cNvPr>
          <p:cNvSpPr txBox="1"/>
          <p:nvPr/>
        </p:nvSpPr>
        <p:spPr>
          <a:xfrm>
            <a:off x="556953" y="1881351"/>
            <a:ext cx="3150523" cy="20478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en-US" sz="1400" b="1"/>
              <a:t>Airborne IPS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4199B-2718-4858-9EF9-3E65A89926DB}"/>
              </a:ext>
            </a:extLst>
          </p:cNvPr>
          <p:cNvSpPr txBox="1"/>
          <p:nvPr/>
        </p:nvSpPr>
        <p:spPr>
          <a:xfrm>
            <a:off x="963852" y="2070039"/>
            <a:ext cx="693617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/>
              <a:t>Multilink decision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752CDF-5A88-40A0-B987-AD154E3A43B2}"/>
              </a:ext>
            </a:extLst>
          </p:cNvPr>
          <p:cNvSpPr txBox="1"/>
          <p:nvPr/>
        </p:nvSpPr>
        <p:spPr>
          <a:xfrm>
            <a:off x="1657470" y="2070039"/>
            <a:ext cx="1267572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Routing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99F3AF-4C98-4147-98A2-D9CAF1F3A904}"/>
              </a:ext>
            </a:extLst>
          </p:cNvPr>
          <p:cNvSpPr txBox="1"/>
          <p:nvPr/>
        </p:nvSpPr>
        <p:spPr>
          <a:xfrm>
            <a:off x="1232909" y="1169464"/>
            <a:ext cx="980595" cy="308682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ATS app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3377EE-EA90-45A6-A4D8-A4F55C80D671}"/>
              </a:ext>
            </a:extLst>
          </p:cNvPr>
          <p:cNvSpPr txBox="1"/>
          <p:nvPr/>
        </p:nvSpPr>
        <p:spPr>
          <a:xfrm>
            <a:off x="2291256" y="1169464"/>
            <a:ext cx="980595" cy="308682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AOC app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E8D922-7938-4368-BD91-C01B7D84642C}"/>
              </a:ext>
            </a:extLst>
          </p:cNvPr>
          <p:cNvCxnSpPr>
            <a:cxnSpLocks/>
            <a:stCxn id="11" idx="2"/>
            <a:endCxn id="10" idx="0"/>
          </p:cNvCxnSpPr>
          <p:nvPr/>
        </p:nvCxnSpPr>
        <p:spPr>
          <a:xfrm>
            <a:off x="1723207" y="1478146"/>
            <a:ext cx="568049" cy="591893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CD7565C-ECD1-4063-8BA3-F656E53BD060}"/>
              </a:ext>
            </a:extLst>
          </p:cNvPr>
          <p:cNvCxnSpPr>
            <a:cxnSpLocks/>
            <a:stCxn id="12" idx="2"/>
            <a:endCxn id="10" idx="0"/>
          </p:cNvCxnSpPr>
          <p:nvPr/>
        </p:nvCxnSpPr>
        <p:spPr>
          <a:xfrm flipH="1">
            <a:off x="2291256" y="1478146"/>
            <a:ext cx="490298" cy="591893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ylinder 14">
            <a:extLst>
              <a:ext uri="{FF2B5EF4-FFF2-40B4-BE49-F238E27FC236}">
                <a16:creationId xmlns:a16="http://schemas.microsoft.com/office/drawing/2014/main" id="{7D87FAA1-4100-477F-8F13-B0CE640372A6}"/>
              </a:ext>
            </a:extLst>
          </p:cNvPr>
          <p:cNvSpPr/>
          <p:nvPr/>
        </p:nvSpPr>
        <p:spPr>
          <a:xfrm rot="5400000">
            <a:off x="2179923" y="4088759"/>
            <a:ext cx="222661" cy="1267568"/>
          </a:xfrm>
          <a:prstGeom prst="can">
            <a:avLst/>
          </a:prstGeom>
          <a:solidFill>
            <a:schemeClr val="accent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>
                <a:solidFill>
                  <a:schemeClr val="tx1"/>
                </a:solidFill>
              </a:rPr>
              <a:t>Radio</a:t>
            </a:r>
            <a:r>
              <a:rPr lang="en-US" sz="1400">
                <a:solidFill>
                  <a:schemeClr val="tx1"/>
                </a:solidFill>
              </a:rPr>
              <a:t> Queue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B63AFE-5056-4112-BA75-8B5ADA70FFF3}"/>
              </a:ext>
            </a:extLst>
          </p:cNvPr>
          <p:cNvCxnSpPr>
            <a:cxnSpLocks/>
            <a:stCxn id="58" idx="2"/>
            <a:endCxn id="15" idx="2"/>
          </p:cNvCxnSpPr>
          <p:nvPr/>
        </p:nvCxnSpPr>
        <p:spPr>
          <a:xfrm flipH="1">
            <a:off x="2291254" y="3368445"/>
            <a:ext cx="3" cy="1242768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One blue funnel on white background Royalty Free Vector">
            <a:extLst>
              <a:ext uri="{FF2B5EF4-FFF2-40B4-BE49-F238E27FC236}">
                <a16:creationId xmlns:a16="http://schemas.microsoft.com/office/drawing/2014/main" id="{B0BC1E41-FF55-4130-A5BE-0CFC54420B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76944" y="5575797"/>
            <a:ext cx="4286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676A7B-23E5-4477-BE13-F0B432914EA5}"/>
              </a:ext>
            </a:extLst>
          </p:cNvPr>
          <p:cNvCxnSpPr>
            <a:cxnSpLocks/>
            <a:stCxn id="15" idx="4"/>
            <a:endCxn id="27" idx="0"/>
          </p:cNvCxnSpPr>
          <p:nvPr/>
        </p:nvCxnSpPr>
        <p:spPr>
          <a:xfrm>
            <a:off x="2291254" y="4833874"/>
            <a:ext cx="3" cy="151227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llout: Bent Line 21">
            <a:extLst>
              <a:ext uri="{FF2B5EF4-FFF2-40B4-BE49-F238E27FC236}">
                <a16:creationId xmlns:a16="http://schemas.microsoft.com/office/drawing/2014/main" id="{CD406F3C-8044-472A-B211-9C23FDEA5C90}"/>
              </a:ext>
            </a:extLst>
          </p:cNvPr>
          <p:cNvSpPr/>
          <p:nvPr/>
        </p:nvSpPr>
        <p:spPr>
          <a:xfrm>
            <a:off x="5054863" y="3578026"/>
            <a:ext cx="5976097" cy="777958"/>
          </a:xfrm>
          <a:prstGeom prst="borderCallout2">
            <a:avLst>
              <a:gd name="adj1" fmla="val 50524"/>
              <a:gd name="adj2" fmla="val -1402"/>
              <a:gd name="adj3" fmla="val 58451"/>
              <a:gd name="adj4" fmla="val -8083"/>
              <a:gd name="adj5" fmla="val 17189"/>
              <a:gd name="adj6" fmla="val -4213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rgbClr val="0070C0"/>
                </a:solidFill>
              </a:rPr>
              <a:t>We can statically throttle the output towards the radio based on some </a:t>
            </a:r>
            <a:r>
              <a:rPr lang="en-US" sz="1100" i="1">
                <a:solidFill>
                  <a:srgbClr val="0070C0"/>
                </a:solidFill>
              </a:rPr>
              <a:t>expected a/g throughput</a:t>
            </a:r>
            <a:r>
              <a:rPr lang="en-US" sz="1100">
                <a:solidFill>
                  <a:srgbClr val="0070C0"/>
                </a:solidFill>
              </a:rPr>
              <a:t>. </a:t>
            </a:r>
            <a:r>
              <a:rPr lang="en-US" sz="1100" b="1">
                <a:solidFill>
                  <a:srgbClr val="DC202E"/>
                </a:solidFill>
              </a:rPr>
              <a:t>But this doesn’t really solve the problem!</a:t>
            </a:r>
            <a:r>
              <a:rPr lang="en-US" sz="1100">
                <a:solidFill>
                  <a:srgbClr val="0070C0"/>
                </a:solidFill>
              </a:rPr>
              <a:t> The a/g throughput is variable</a:t>
            </a:r>
            <a:r>
              <a:rPr lang="cs-CZ" sz="1100">
                <a:solidFill>
                  <a:srgbClr val="0070C0"/>
                </a:solidFill>
              </a:rPr>
              <a:t>. If we throttle to minimum a</a:t>
            </a:r>
            <a:r>
              <a:rPr lang="en-US" sz="1100">
                <a:solidFill>
                  <a:srgbClr val="0070C0"/>
                </a:solidFill>
              </a:rPr>
              <a:t>/</a:t>
            </a:r>
            <a:r>
              <a:rPr lang="cs-CZ" sz="1100">
                <a:solidFill>
                  <a:srgbClr val="0070C0"/>
                </a:solidFill>
              </a:rPr>
              <a:t>g throughput </a:t>
            </a:r>
            <a:r>
              <a:rPr lang="en-US" sz="1100">
                <a:solidFill>
                  <a:srgbClr val="0070C0"/>
                </a:solidFill>
              </a:rPr>
              <a:t>we’d be using the link extremely inefficiently most of the time. If we throttle to anything higher, data can still queue in the radios.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7F44C5-B021-4586-8169-BFC3A6356A6E}"/>
              </a:ext>
            </a:extLst>
          </p:cNvPr>
          <p:cNvSpPr txBox="1"/>
          <p:nvPr/>
        </p:nvSpPr>
        <p:spPr>
          <a:xfrm>
            <a:off x="1842679" y="4985101"/>
            <a:ext cx="897156" cy="231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Scheduler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126F8A8-53AB-4ACE-B4A1-B48F3B77ADBB}"/>
              </a:ext>
            </a:extLst>
          </p:cNvPr>
          <p:cNvCxnSpPr>
            <a:cxnSpLocks/>
            <a:stCxn id="27" idx="2"/>
            <a:endCxn id="8194" idx="0"/>
          </p:cNvCxnSpPr>
          <p:nvPr/>
        </p:nvCxnSpPr>
        <p:spPr>
          <a:xfrm>
            <a:off x="2291257" y="5216507"/>
            <a:ext cx="0" cy="359290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CB117AFA-E905-4BFD-8BD0-B056C6F3B85E}"/>
              </a:ext>
            </a:extLst>
          </p:cNvPr>
          <p:cNvCxnSpPr>
            <a:stCxn id="8194" idx="3"/>
            <a:endCxn id="27" idx="3"/>
          </p:cNvCxnSpPr>
          <p:nvPr/>
        </p:nvCxnSpPr>
        <p:spPr>
          <a:xfrm flipV="1">
            <a:off x="2505569" y="5100804"/>
            <a:ext cx="234266" cy="646443"/>
          </a:xfrm>
          <a:prstGeom prst="curvedConnector3">
            <a:avLst>
              <a:gd name="adj1" fmla="val 197581"/>
            </a:avLst>
          </a:prstGeom>
          <a:ln w="952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Valve PNG Images | Vector and PSD Files | Free Download on Pngtree">
            <a:extLst>
              <a:ext uri="{FF2B5EF4-FFF2-40B4-BE49-F238E27FC236}">
                <a16:creationId xmlns:a16="http://schemas.microsoft.com/office/drawing/2014/main" id="{90C7B43E-946E-4B16-AA67-9005E44552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>
            <a:off x="2164667" y="3524240"/>
            <a:ext cx="453787" cy="35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Cylinder 47">
            <a:extLst>
              <a:ext uri="{FF2B5EF4-FFF2-40B4-BE49-F238E27FC236}">
                <a16:creationId xmlns:a16="http://schemas.microsoft.com/office/drawing/2014/main" id="{A9A14975-525E-481F-B98D-521C7B77AFE5}"/>
              </a:ext>
            </a:extLst>
          </p:cNvPr>
          <p:cNvSpPr/>
          <p:nvPr/>
        </p:nvSpPr>
        <p:spPr>
          <a:xfrm rot="5400000">
            <a:off x="1611875" y="2325239"/>
            <a:ext cx="222661" cy="1015652"/>
          </a:xfrm>
          <a:prstGeom prst="can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ATS Queue</a:t>
            </a:r>
          </a:p>
        </p:txBody>
      </p:sp>
      <p:sp>
        <p:nvSpPr>
          <p:cNvPr id="49" name="Cylinder 48">
            <a:extLst>
              <a:ext uri="{FF2B5EF4-FFF2-40B4-BE49-F238E27FC236}">
                <a16:creationId xmlns:a16="http://schemas.microsoft.com/office/drawing/2014/main" id="{EBA354D5-D3C3-4EC4-8967-203C9C954FCA}"/>
              </a:ext>
            </a:extLst>
          </p:cNvPr>
          <p:cNvSpPr/>
          <p:nvPr/>
        </p:nvSpPr>
        <p:spPr>
          <a:xfrm rot="5400000">
            <a:off x="2774698" y="2284906"/>
            <a:ext cx="222661" cy="1099253"/>
          </a:xfrm>
          <a:prstGeom prst="can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AOC Queue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864BB06-3A32-4251-B4CE-9185A428C2CD}"/>
              </a:ext>
            </a:extLst>
          </p:cNvPr>
          <p:cNvCxnSpPr>
            <a:cxnSpLocks/>
            <a:stCxn id="10" idx="2"/>
            <a:endCxn id="49" idx="2"/>
          </p:cNvCxnSpPr>
          <p:nvPr/>
        </p:nvCxnSpPr>
        <p:spPr>
          <a:xfrm>
            <a:off x="2291256" y="2511404"/>
            <a:ext cx="594772" cy="211798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9E4EADA-FFD5-46BC-97D5-465FC791A6B2}"/>
              </a:ext>
            </a:extLst>
          </p:cNvPr>
          <p:cNvCxnSpPr>
            <a:cxnSpLocks/>
            <a:stCxn id="10" idx="2"/>
            <a:endCxn id="48" idx="2"/>
          </p:cNvCxnSpPr>
          <p:nvPr/>
        </p:nvCxnSpPr>
        <p:spPr>
          <a:xfrm flipH="1">
            <a:off x="1723206" y="2511404"/>
            <a:ext cx="568050" cy="210331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C500408-B6A9-4F24-A986-431B00EFFD1D}"/>
              </a:ext>
            </a:extLst>
          </p:cNvPr>
          <p:cNvSpPr txBox="1"/>
          <p:nvPr/>
        </p:nvSpPr>
        <p:spPr>
          <a:xfrm>
            <a:off x="1723207" y="3137039"/>
            <a:ext cx="1136100" cy="23140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Prioritization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AE89231-BD6B-4E98-80CD-7483F662702E}"/>
              </a:ext>
            </a:extLst>
          </p:cNvPr>
          <p:cNvCxnSpPr>
            <a:cxnSpLocks/>
            <a:stCxn id="48" idx="4"/>
            <a:endCxn id="58" idx="0"/>
          </p:cNvCxnSpPr>
          <p:nvPr/>
        </p:nvCxnSpPr>
        <p:spPr>
          <a:xfrm>
            <a:off x="1723206" y="2944396"/>
            <a:ext cx="568051" cy="192643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CE134DC-D254-46C0-B3EF-9772A978B0E1}"/>
              </a:ext>
            </a:extLst>
          </p:cNvPr>
          <p:cNvCxnSpPr>
            <a:cxnSpLocks/>
            <a:stCxn id="49" idx="4"/>
            <a:endCxn id="58" idx="0"/>
          </p:cNvCxnSpPr>
          <p:nvPr/>
        </p:nvCxnSpPr>
        <p:spPr>
          <a:xfrm flipH="1">
            <a:off x="2291257" y="2945863"/>
            <a:ext cx="594771" cy="191176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llout: Bent Line 71">
            <a:extLst>
              <a:ext uri="{FF2B5EF4-FFF2-40B4-BE49-F238E27FC236}">
                <a16:creationId xmlns:a16="http://schemas.microsoft.com/office/drawing/2014/main" id="{EC95A9EF-765D-42F8-82BF-3114BC25A27B}"/>
              </a:ext>
            </a:extLst>
          </p:cNvPr>
          <p:cNvSpPr/>
          <p:nvPr/>
        </p:nvSpPr>
        <p:spPr>
          <a:xfrm>
            <a:off x="5179911" y="2643447"/>
            <a:ext cx="5379764" cy="559464"/>
          </a:xfrm>
          <a:prstGeom prst="borderCallout2">
            <a:avLst>
              <a:gd name="adj1" fmla="val 50524"/>
              <a:gd name="adj2" fmla="val -1402"/>
              <a:gd name="adj3" fmla="val 112011"/>
              <a:gd name="adj4" fmla="val -11808"/>
              <a:gd name="adj5" fmla="val 111607"/>
              <a:gd name="adj6" fmla="val -43044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rgbClr val="0070C0"/>
                </a:solidFill>
              </a:rPr>
              <a:t>We can implement prioritization in the airborne IPS system with separate ATS and AOC queues, </a:t>
            </a:r>
            <a:r>
              <a:rPr lang="en-US" sz="1100">
                <a:solidFill>
                  <a:srgbClr val="DC202E"/>
                </a:solidFill>
              </a:rPr>
              <a:t>only if we throttle the output towards the radio</a:t>
            </a:r>
            <a:r>
              <a:rPr lang="en-US" sz="1100">
                <a:solidFill>
                  <a:srgbClr val="0070C0"/>
                </a:solidFill>
              </a:rPr>
              <a:t>. (The “Prioritization” function always checks the ATS message queue first.)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811E40E-FD2C-4FF7-86E7-FB07CEC342CD}"/>
              </a:ext>
            </a:extLst>
          </p:cNvPr>
          <p:cNvSpPr/>
          <p:nvPr/>
        </p:nvSpPr>
        <p:spPr>
          <a:xfrm rot="900000">
            <a:off x="8249240" y="1328435"/>
            <a:ext cx="38557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>
                <a:ln w="0"/>
                <a:solidFill>
                  <a:schemeClr val="accent1"/>
                </a:solidFill>
                <a:effectLst>
                  <a:reflection blurRad="6350" stA="53000" endA="300" endPos="35500" dir="5400000" sy="-90000" algn="bl" rotWithShape="0"/>
                </a:effectLst>
              </a:rPr>
              <a:t>Not helpful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3712867-4B07-4C8D-BF4F-B835EF7852A4}"/>
              </a:ext>
            </a:extLst>
          </p:cNvPr>
          <p:cNvSpPr txBox="1"/>
          <p:nvPr/>
        </p:nvSpPr>
        <p:spPr>
          <a:xfrm>
            <a:off x="1049538" y="2633785"/>
            <a:ext cx="2462012" cy="12954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cs-CZ" sz="1400"/>
              <a:t>Radio</a:t>
            </a:r>
            <a:endParaRPr lang="en-US" sz="1400"/>
          </a:p>
          <a:p>
            <a:r>
              <a:rPr lang="en-US" sz="1400"/>
              <a:t>interface</a:t>
            </a:r>
          </a:p>
        </p:txBody>
      </p:sp>
      <p:sp>
        <p:nvSpPr>
          <p:cNvPr id="77" name="Left Brace 76">
            <a:extLst>
              <a:ext uri="{FF2B5EF4-FFF2-40B4-BE49-F238E27FC236}">
                <a16:creationId xmlns:a16="http://schemas.microsoft.com/office/drawing/2014/main" id="{7F4F00FA-F26D-46F7-88A9-CE2EBEB1C0E2}"/>
              </a:ext>
            </a:extLst>
          </p:cNvPr>
          <p:cNvSpPr/>
          <p:nvPr/>
        </p:nvSpPr>
        <p:spPr>
          <a:xfrm>
            <a:off x="3105674" y="4065781"/>
            <a:ext cx="263159" cy="1363718"/>
          </a:xfrm>
          <a:prstGeom prst="leftBrac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A1EB40D-ADDE-461B-B206-77E7BEEF5D23}"/>
              </a:ext>
            </a:extLst>
          </p:cNvPr>
          <p:cNvCxnSpPr>
            <a:cxnSpLocks/>
            <a:stCxn id="77" idx="1"/>
          </p:cNvCxnSpPr>
          <p:nvPr/>
        </p:nvCxnSpPr>
        <p:spPr>
          <a:xfrm flipH="1">
            <a:off x="2877762" y="4747640"/>
            <a:ext cx="227912" cy="12144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076B3D71-138F-4E3F-94BE-44BCC22C12E0}"/>
              </a:ext>
            </a:extLst>
          </p:cNvPr>
          <p:cNvSpPr txBox="1"/>
          <p:nvPr/>
        </p:nvSpPr>
        <p:spPr>
          <a:xfrm>
            <a:off x="3360444" y="4915745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1AC5754-5025-4391-B653-5D94553C670F}"/>
              </a:ext>
            </a:extLst>
          </p:cNvPr>
          <p:cNvSpPr txBox="1"/>
          <p:nvPr/>
        </p:nvSpPr>
        <p:spPr>
          <a:xfrm>
            <a:off x="3360444" y="4762374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8C25D92-52C4-4523-8E8F-EA9245C3D675}"/>
              </a:ext>
            </a:extLst>
          </p:cNvPr>
          <p:cNvSpPr txBox="1"/>
          <p:nvPr/>
        </p:nvSpPr>
        <p:spPr>
          <a:xfrm>
            <a:off x="3360444" y="4608725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698F2E1-EB48-46B3-9D25-6E3ACD127E36}"/>
              </a:ext>
            </a:extLst>
          </p:cNvPr>
          <p:cNvSpPr txBox="1"/>
          <p:nvPr/>
        </p:nvSpPr>
        <p:spPr>
          <a:xfrm>
            <a:off x="3360444" y="4452589"/>
            <a:ext cx="980595" cy="158624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ATS msg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6EA426D-8134-473B-B70E-CFEB44BDED99}"/>
              </a:ext>
            </a:extLst>
          </p:cNvPr>
          <p:cNvSpPr txBox="1"/>
          <p:nvPr/>
        </p:nvSpPr>
        <p:spPr>
          <a:xfrm>
            <a:off x="3360444" y="4293965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A86D59C-BFFE-47F7-9214-42F6B3F55096}"/>
              </a:ext>
            </a:extLst>
          </p:cNvPr>
          <p:cNvSpPr txBox="1"/>
          <p:nvPr/>
        </p:nvSpPr>
        <p:spPr>
          <a:xfrm>
            <a:off x="3360444" y="4134534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1550FAE-774F-4234-848B-848451BA0056}"/>
              </a:ext>
            </a:extLst>
          </p:cNvPr>
          <p:cNvSpPr txBox="1"/>
          <p:nvPr/>
        </p:nvSpPr>
        <p:spPr>
          <a:xfrm>
            <a:off x="3360444" y="5227740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159F354-89AD-4D57-AA08-4982C488BCF5}"/>
              </a:ext>
            </a:extLst>
          </p:cNvPr>
          <p:cNvSpPr txBox="1"/>
          <p:nvPr/>
        </p:nvSpPr>
        <p:spPr>
          <a:xfrm>
            <a:off x="3360444" y="5074369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4F6DADC-962F-46D2-9853-AB93173EB18D}"/>
              </a:ext>
            </a:extLst>
          </p:cNvPr>
          <p:cNvSpPr txBox="1"/>
          <p:nvPr/>
        </p:nvSpPr>
        <p:spPr>
          <a:xfrm>
            <a:off x="3710866" y="5601810"/>
            <a:ext cx="8265111" cy="215444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400" b="1">
                <a:solidFill>
                  <a:srgbClr val="DC202E"/>
                </a:solidFill>
              </a:rPr>
              <a:t>IMPORTANT:</a:t>
            </a:r>
            <a:r>
              <a:rPr lang="en-US" sz="1400">
                <a:solidFill>
                  <a:srgbClr val="DC202E"/>
                </a:solidFill>
              </a:rPr>
              <a:t> This is the only option for some radios, that do not provide any congestion information.</a:t>
            </a:r>
            <a:endParaRPr lang="en-US" sz="1400" b="1">
              <a:solidFill>
                <a:srgbClr val="DC202E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F85FDFF-ED59-496E-8EFD-04B89BD70202}"/>
              </a:ext>
            </a:extLst>
          </p:cNvPr>
          <p:cNvSpPr/>
          <p:nvPr/>
        </p:nvSpPr>
        <p:spPr>
          <a:xfrm rot="19903907">
            <a:off x="3984341" y="2780243"/>
            <a:ext cx="3407739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UPDATE?</a:t>
            </a:r>
            <a:endParaRPr lang="en-US" sz="2800" b="1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9452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B3491A3-7A6C-4171-8017-5E673F6CC354}"/>
              </a:ext>
            </a:extLst>
          </p:cNvPr>
          <p:cNvSpPr txBox="1"/>
          <p:nvPr/>
        </p:nvSpPr>
        <p:spPr>
          <a:xfrm>
            <a:off x="556953" y="1881351"/>
            <a:ext cx="3150523" cy="20478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en-US" sz="1400" b="1"/>
              <a:t>Airborne IPS System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3712867-4B07-4C8D-BF4F-B835EF7852A4}"/>
              </a:ext>
            </a:extLst>
          </p:cNvPr>
          <p:cNvSpPr txBox="1"/>
          <p:nvPr/>
        </p:nvSpPr>
        <p:spPr>
          <a:xfrm>
            <a:off x="1049538" y="2633785"/>
            <a:ext cx="2462012" cy="12954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cs-CZ" sz="1400"/>
              <a:t>Radio</a:t>
            </a:r>
            <a:endParaRPr lang="en-US" sz="1400"/>
          </a:p>
          <a:p>
            <a:r>
              <a:rPr lang="en-US" sz="1400"/>
              <a:t>interface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562E2-71D3-4061-B7A0-B15E4D1A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throttling </a:t>
            </a:r>
            <a:r>
              <a:rPr lang="cs-CZ"/>
              <a:t>based on SDU queue status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AE85A-298B-4C07-B933-5CB487AA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EF1E70-2AC4-482F-8A92-158233508EB7}"/>
              </a:ext>
            </a:extLst>
          </p:cNvPr>
          <p:cNvSpPr txBox="1"/>
          <p:nvPr/>
        </p:nvSpPr>
        <p:spPr>
          <a:xfrm>
            <a:off x="798990" y="4231697"/>
            <a:ext cx="2249010" cy="168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cs-CZ" sz="1400" b="1"/>
              <a:t>Radio</a:t>
            </a:r>
            <a:endParaRPr lang="en-US" sz="14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3FA50-63B2-44F6-830B-2B00A74DA200}"/>
              </a:ext>
            </a:extLst>
          </p:cNvPr>
          <p:cNvSpPr txBox="1"/>
          <p:nvPr/>
        </p:nvSpPr>
        <p:spPr>
          <a:xfrm>
            <a:off x="1571348" y="5392258"/>
            <a:ext cx="1439816" cy="448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400"/>
              <a:t>   L1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13B7C-CEC3-4DA2-B7D8-43D89DC887C5}"/>
              </a:ext>
            </a:extLst>
          </p:cNvPr>
          <p:cNvSpPr txBox="1"/>
          <p:nvPr/>
        </p:nvSpPr>
        <p:spPr>
          <a:xfrm>
            <a:off x="1571348" y="4355984"/>
            <a:ext cx="1439816" cy="885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en-US" sz="1400"/>
              <a:t>  “L2”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4199B-2718-4858-9EF9-3E65A89926DB}"/>
              </a:ext>
            </a:extLst>
          </p:cNvPr>
          <p:cNvSpPr txBox="1"/>
          <p:nvPr/>
        </p:nvSpPr>
        <p:spPr>
          <a:xfrm>
            <a:off x="963852" y="2070039"/>
            <a:ext cx="693617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/>
              <a:t>Multilink decision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752CDF-5A88-40A0-B987-AD154E3A43B2}"/>
              </a:ext>
            </a:extLst>
          </p:cNvPr>
          <p:cNvSpPr txBox="1"/>
          <p:nvPr/>
        </p:nvSpPr>
        <p:spPr>
          <a:xfrm>
            <a:off x="1657470" y="2070039"/>
            <a:ext cx="1267572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Routing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99F3AF-4C98-4147-98A2-D9CAF1F3A904}"/>
              </a:ext>
            </a:extLst>
          </p:cNvPr>
          <p:cNvSpPr txBox="1"/>
          <p:nvPr/>
        </p:nvSpPr>
        <p:spPr>
          <a:xfrm>
            <a:off x="1232909" y="1169464"/>
            <a:ext cx="980595" cy="308682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ATS app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3377EE-EA90-45A6-A4D8-A4F55C80D671}"/>
              </a:ext>
            </a:extLst>
          </p:cNvPr>
          <p:cNvSpPr txBox="1"/>
          <p:nvPr/>
        </p:nvSpPr>
        <p:spPr>
          <a:xfrm>
            <a:off x="2291256" y="1169464"/>
            <a:ext cx="980595" cy="308682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AOC app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E8D922-7938-4368-BD91-C01B7D84642C}"/>
              </a:ext>
            </a:extLst>
          </p:cNvPr>
          <p:cNvCxnSpPr>
            <a:cxnSpLocks/>
            <a:stCxn id="11" idx="2"/>
            <a:endCxn id="10" idx="0"/>
          </p:cNvCxnSpPr>
          <p:nvPr/>
        </p:nvCxnSpPr>
        <p:spPr>
          <a:xfrm>
            <a:off x="1723207" y="1478146"/>
            <a:ext cx="568049" cy="591893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CD7565C-ECD1-4063-8BA3-F656E53BD060}"/>
              </a:ext>
            </a:extLst>
          </p:cNvPr>
          <p:cNvCxnSpPr>
            <a:cxnSpLocks/>
            <a:stCxn id="12" idx="2"/>
            <a:endCxn id="10" idx="0"/>
          </p:cNvCxnSpPr>
          <p:nvPr/>
        </p:nvCxnSpPr>
        <p:spPr>
          <a:xfrm flipH="1">
            <a:off x="2291256" y="1478146"/>
            <a:ext cx="490298" cy="591893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ylinder 14">
            <a:extLst>
              <a:ext uri="{FF2B5EF4-FFF2-40B4-BE49-F238E27FC236}">
                <a16:creationId xmlns:a16="http://schemas.microsoft.com/office/drawing/2014/main" id="{7D87FAA1-4100-477F-8F13-B0CE640372A6}"/>
              </a:ext>
            </a:extLst>
          </p:cNvPr>
          <p:cNvSpPr/>
          <p:nvPr/>
        </p:nvSpPr>
        <p:spPr>
          <a:xfrm rot="5400000">
            <a:off x="2179923" y="4088759"/>
            <a:ext cx="222661" cy="1267568"/>
          </a:xfrm>
          <a:prstGeom prst="can">
            <a:avLst/>
          </a:prstGeom>
          <a:solidFill>
            <a:schemeClr val="accent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1400">
                <a:solidFill>
                  <a:schemeClr val="tx1"/>
                </a:solidFill>
              </a:rPr>
              <a:t>Radio</a:t>
            </a:r>
            <a:r>
              <a:rPr lang="en-US" sz="1400">
                <a:solidFill>
                  <a:schemeClr val="tx1"/>
                </a:solidFill>
              </a:rPr>
              <a:t> Queue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B63AFE-5056-4112-BA75-8B5ADA70FFF3}"/>
              </a:ext>
            </a:extLst>
          </p:cNvPr>
          <p:cNvCxnSpPr>
            <a:cxnSpLocks/>
            <a:stCxn id="58" idx="2"/>
            <a:endCxn id="15" idx="2"/>
          </p:cNvCxnSpPr>
          <p:nvPr/>
        </p:nvCxnSpPr>
        <p:spPr>
          <a:xfrm flipH="1">
            <a:off x="2291254" y="3368445"/>
            <a:ext cx="3" cy="1242768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One blue funnel on white background Royalty Free Vector">
            <a:extLst>
              <a:ext uri="{FF2B5EF4-FFF2-40B4-BE49-F238E27FC236}">
                <a16:creationId xmlns:a16="http://schemas.microsoft.com/office/drawing/2014/main" id="{B0BC1E41-FF55-4130-A5BE-0CFC54420B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76944" y="5575797"/>
            <a:ext cx="4286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676A7B-23E5-4477-BE13-F0B432914EA5}"/>
              </a:ext>
            </a:extLst>
          </p:cNvPr>
          <p:cNvCxnSpPr>
            <a:cxnSpLocks/>
            <a:stCxn id="15" idx="4"/>
            <a:endCxn id="27" idx="0"/>
          </p:cNvCxnSpPr>
          <p:nvPr/>
        </p:nvCxnSpPr>
        <p:spPr>
          <a:xfrm>
            <a:off x="2291254" y="4833874"/>
            <a:ext cx="3" cy="151227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llout: Bent Line 21">
            <a:extLst>
              <a:ext uri="{FF2B5EF4-FFF2-40B4-BE49-F238E27FC236}">
                <a16:creationId xmlns:a16="http://schemas.microsoft.com/office/drawing/2014/main" id="{CD406F3C-8044-472A-B211-9C23FDEA5C90}"/>
              </a:ext>
            </a:extLst>
          </p:cNvPr>
          <p:cNvSpPr/>
          <p:nvPr/>
        </p:nvSpPr>
        <p:spPr>
          <a:xfrm>
            <a:off x="4949192" y="3011994"/>
            <a:ext cx="5976097" cy="565258"/>
          </a:xfrm>
          <a:prstGeom prst="borderCallout2">
            <a:avLst>
              <a:gd name="adj1" fmla="val 50524"/>
              <a:gd name="adj2" fmla="val -1402"/>
              <a:gd name="adj3" fmla="val 49960"/>
              <a:gd name="adj4" fmla="val -9956"/>
              <a:gd name="adj5" fmla="val 117088"/>
              <a:gd name="adj6" fmla="val -4044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cs-CZ" sz="1100">
                <a:solidFill>
                  <a:srgbClr val="0070C0"/>
                </a:solidFill>
              </a:rPr>
              <a:t>Instead of static throttling we throttle based on the status of the common radio queue. Thus we can reduce the ammount of data queued in the radio </a:t>
            </a:r>
            <a:r>
              <a:rPr lang="en-US" sz="1100">
                <a:solidFill>
                  <a:srgbClr val="0070C0"/>
                </a:solidFill>
              </a:rPr>
              <a:t>to some “watermark level” </a:t>
            </a:r>
            <a:r>
              <a:rPr lang="cs-CZ" sz="1100">
                <a:solidFill>
                  <a:srgbClr val="0070C0"/>
                </a:solidFill>
              </a:rPr>
              <a:t>and thereby reduce the worst</a:t>
            </a:r>
            <a:r>
              <a:rPr lang="en-US" sz="1100">
                <a:solidFill>
                  <a:srgbClr val="0070C0"/>
                </a:solidFill>
              </a:rPr>
              <a:t>/case dispatch time for an ATS message.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7F44C5-B021-4586-8169-BFC3A6356A6E}"/>
              </a:ext>
            </a:extLst>
          </p:cNvPr>
          <p:cNvSpPr txBox="1"/>
          <p:nvPr/>
        </p:nvSpPr>
        <p:spPr>
          <a:xfrm>
            <a:off x="1842679" y="4985101"/>
            <a:ext cx="897156" cy="231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Scheduler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126F8A8-53AB-4ACE-B4A1-B48F3B77ADBB}"/>
              </a:ext>
            </a:extLst>
          </p:cNvPr>
          <p:cNvCxnSpPr>
            <a:cxnSpLocks/>
            <a:stCxn id="27" idx="2"/>
            <a:endCxn id="8194" idx="0"/>
          </p:cNvCxnSpPr>
          <p:nvPr/>
        </p:nvCxnSpPr>
        <p:spPr>
          <a:xfrm>
            <a:off x="2291257" y="5216507"/>
            <a:ext cx="0" cy="359290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CB117AFA-E905-4BFD-8BD0-B056C6F3B85E}"/>
              </a:ext>
            </a:extLst>
          </p:cNvPr>
          <p:cNvCxnSpPr>
            <a:stCxn id="8194" idx="3"/>
            <a:endCxn id="27" idx="3"/>
          </p:cNvCxnSpPr>
          <p:nvPr/>
        </p:nvCxnSpPr>
        <p:spPr>
          <a:xfrm flipV="1">
            <a:off x="2505569" y="5100804"/>
            <a:ext cx="234266" cy="646443"/>
          </a:xfrm>
          <a:prstGeom prst="curvedConnector3">
            <a:avLst>
              <a:gd name="adj1" fmla="val 197581"/>
            </a:avLst>
          </a:prstGeom>
          <a:ln w="9525">
            <a:solidFill>
              <a:schemeClr val="accent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B72BA77A-EAA6-44E2-8224-28EE31FB3A66}"/>
              </a:ext>
            </a:extLst>
          </p:cNvPr>
          <p:cNvSpPr/>
          <p:nvPr/>
        </p:nvSpPr>
        <p:spPr>
          <a:xfrm>
            <a:off x="3097285" y="4319995"/>
            <a:ext cx="263159" cy="780810"/>
          </a:xfrm>
          <a:prstGeom prst="leftBrac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598ACDF-A6EC-4B29-A0FA-4A225F2A903C}"/>
              </a:ext>
            </a:extLst>
          </p:cNvPr>
          <p:cNvCxnSpPr>
            <a:cxnSpLocks/>
            <a:stCxn id="33" idx="1"/>
            <a:endCxn id="15" idx="0"/>
          </p:cNvCxnSpPr>
          <p:nvPr/>
        </p:nvCxnSpPr>
        <p:spPr>
          <a:xfrm flipH="1">
            <a:off x="2869373" y="4710400"/>
            <a:ext cx="227912" cy="12144"/>
          </a:xfrm>
          <a:prstGeom prst="straightConnector1">
            <a:avLst/>
          </a:prstGeom>
          <a:ln w="95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0FCBADF-5EEC-440D-A1FC-084003A791DD}"/>
              </a:ext>
            </a:extLst>
          </p:cNvPr>
          <p:cNvSpPr txBox="1"/>
          <p:nvPr/>
        </p:nvSpPr>
        <p:spPr>
          <a:xfrm>
            <a:off x="3352055" y="4859537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A6F68D-74FB-403C-B6E6-368CCBD7BEDE}"/>
              </a:ext>
            </a:extLst>
          </p:cNvPr>
          <p:cNvSpPr txBox="1"/>
          <p:nvPr/>
        </p:nvSpPr>
        <p:spPr>
          <a:xfrm>
            <a:off x="3352055" y="4705888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FE785BF-D864-4311-B95B-9B408CAE66DD}"/>
              </a:ext>
            </a:extLst>
          </p:cNvPr>
          <p:cNvSpPr txBox="1"/>
          <p:nvPr/>
        </p:nvSpPr>
        <p:spPr>
          <a:xfrm>
            <a:off x="3352055" y="4549752"/>
            <a:ext cx="980595" cy="158624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ATS msg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84ABD20-C462-4902-A077-6DE71D3B5DA1}"/>
              </a:ext>
            </a:extLst>
          </p:cNvPr>
          <p:cNvSpPr txBox="1"/>
          <p:nvPr/>
        </p:nvSpPr>
        <p:spPr>
          <a:xfrm>
            <a:off x="3352055" y="4391128"/>
            <a:ext cx="980595" cy="158624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000"/>
              <a:t>AOC msg</a:t>
            </a:r>
          </a:p>
        </p:txBody>
      </p:sp>
      <p:pic>
        <p:nvPicPr>
          <p:cNvPr id="9218" name="Picture 2" descr="Valve PNG Images | Vector and PSD Files | Free Download on Pngtree">
            <a:extLst>
              <a:ext uri="{FF2B5EF4-FFF2-40B4-BE49-F238E27FC236}">
                <a16:creationId xmlns:a16="http://schemas.microsoft.com/office/drawing/2014/main" id="{90C7B43E-946E-4B16-AA67-9005E44552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>
            <a:off x="2164667" y="3524240"/>
            <a:ext cx="453787" cy="35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Cylinder 47">
            <a:extLst>
              <a:ext uri="{FF2B5EF4-FFF2-40B4-BE49-F238E27FC236}">
                <a16:creationId xmlns:a16="http://schemas.microsoft.com/office/drawing/2014/main" id="{A9A14975-525E-481F-B98D-521C7B77AFE5}"/>
              </a:ext>
            </a:extLst>
          </p:cNvPr>
          <p:cNvSpPr/>
          <p:nvPr/>
        </p:nvSpPr>
        <p:spPr>
          <a:xfrm rot="5400000">
            <a:off x="1611875" y="2325239"/>
            <a:ext cx="222661" cy="1015652"/>
          </a:xfrm>
          <a:prstGeom prst="can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ATS Queue</a:t>
            </a:r>
          </a:p>
        </p:txBody>
      </p:sp>
      <p:sp>
        <p:nvSpPr>
          <p:cNvPr id="49" name="Cylinder 48">
            <a:extLst>
              <a:ext uri="{FF2B5EF4-FFF2-40B4-BE49-F238E27FC236}">
                <a16:creationId xmlns:a16="http://schemas.microsoft.com/office/drawing/2014/main" id="{EBA354D5-D3C3-4EC4-8967-203C9C954FCA}"/>
              </a:ext>
            </a:extLst>
          </p:cNvPr>
          <p:cNvSpPr/>
          <p:nvPr/>
        </p:nvSpPr>
        <p:spPr>
          <a:xfrm rot="5400000">
            <a:off x="2774698" y="2284906"/>
            <a:ext cx="222661" cy="1099253"/>
          </a:xfrm>
          <a:prstGeom prst="can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AOC Queue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864BB06-3A32-4251-B4CE-9185A428C2CD}"/>
              </a:ext>
            </a:extLst>
          </p:cNvPr>
          <p:cNvCxnSpPr>
            <a:cxnSpLocks/>
            <a:stCxn id="10" idx="2"/>
            <a:endCxn id="49" idx="2"/>
          </p:cNvCxnSpPr>
          <p:nvPr/>
        </p:nvCxnSpPr>
        <p:spPr>
          <a:xfrm>
            <a:off x="2291256" y="2511404"/>
            <a:ext cx="594772" cy="211798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9E4EADA-FFD5-46BC-97D5-465FC791A6B2}"/>
              </a:ext>
            </a:extLst>
          </p:cNvPr>
          <p:cNvCxnSpPr>
            <a:cxnSpLocks/>
            <a:stCxn id="10" idx="2"/>
            <a:endCxn id="48" idx="2"/>
          </p:cNvCxnSpPr>
          <p:nvPr/>
        </p:nvCxnSpPr>
        <p:spPr>
          <a:xfrm flipH="1">
            <a:off x="1723206" y="2511404"/>
            <a:ext cx="568050" cy="210331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C500408-B6A9-4F24-A986-431B00EFFD1D}"/>
              </a:ext>
            </a:extLst>
          </p:cNvPr>
          <p:cNvSpPr txBox="1"/>
          <p:nvPr/>
        </p:nvSpPr>
        <p:spPr>
          <a:xfrm>
            <a:off x="1723207" y="3137039"/>
            <a:ext cx="1136100" cy="23140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Prioritization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AE89231-BD6B-4E98-80CD-7483F662702E}"/>
              </a:ext>
            </a:extLst>
          </p:cNvPr>
          <p:cNvCxnSpPr>
            <a:cxnSpLocks/>
            <a:stCxn id="48" idx="4"/>
            <a:endCxn id="58" idx="0"/>
          </p:cNvCxnSpPr>
          <p:nvPr/>
        </p:nvCxnSpPr>
        <p:spPr>
          <a:xfrm>
            <a:off x="1723206" y="2944396"/>
            <a:ext cx="568051" cy="192643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CE134DC-D254-46C0-B3EF-9772A978B0E1}"/>
              </a:ext>
            </a:extLst>
          </p:cNvPr>
          <p:cNvCxnSpPr>
            <a:cxnSpLocks/>
            <a:stCxn id="49" idx="4"/>
            <a:endCxn id="58" idx="0"/>
          </p:cNvCxnSpPr>
          <p:nvPr/>
        </p:nvCxnSpPr>
        <p:spPr>
          <a:xfrm flipH="1">
            <a:off x="2291257" y="2945863"/>
            <a:ext cx="594771" cy="191176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7811E40E-FD2C-4FF7-86E7-FB07CEC342CD}"/>
              </a:ext>
            </a:extLst>
          </p:cNvPr>
          <p:cNvSpPr/>
          <p:nvPr/>
        </p:nvSpPr>
        <p:spPr>
          <a:xfrm rot="900000">
            <a:off x="8249240" y="1436157"/>
            <a:ext cx="385575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000">
                <a:ln w="0"/>
                <a:solidFill>
                  <a:srgbClr val="FFC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Partially </a:t>
            </a:r>
            <a:r>
              <a:rPr lang="en-US" sz="4000">
                <a:ln w="0"/>
                <a:solidFill>
                  <a:srgbClr val="FFC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helpful</a:t>
            </a:r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8060AD57-F226-4678-880B-05D4461B5E9B}"/>
              </a:ext>
            </a:extLst>
          </p:cNvPr>
          <p:cNvCxnSpPr>
            <a:cxnSpLocks/>
            <a:stCxn id="15" idx="0"/>
            <a:endCxn id="9218" idx="0"/>
          </p:cNvCxnSpPr>
          <p:nvPr/>
        </p:nvCxnSpPr>
        <p:spPr>
          <a:xfrm flipH="1" flipV="1">
            <a:off x="2569617" y="3702297"/>
            <a:ext cx="299756" cy="1020247"/>
          </a:xfrm>
          <a:prstGeom prst="curvedConnector3">
            <a:avLst>
              <a:gd name="adj1" fmla="val -90957"/>
            </a:avLst>
          </a:prstGeom>
          <a:ln w="19050">
            <a:solidFill>
              <a:srgbClr val="7030A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06031A5-D945-495B-8327-843A9F1432CC}"/>
              </a:ext>
            </a:extLst>
          </p:cNvPr>
          <p:cNvSpPr txBox="1"/>
          <p:nvPr/>
        </p:nvSpPr>
        <p:spPr>
          <a:xfrm>
            <a:off x="3156266" y="4055133"/>
            <a:ext cx="178574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cs-CZ" sz="1000">
                <a:solidFill>
                  <a:srgbClr val="7030A0"/>
                </a:solidFill>
              </a:rPr>
              <a:t>Flow control (e.g. queue status)</a:t>
            </a:r>
            <a:endParaRPr lang="en-US" sz="1000" err="1">
              <a:solidFill>
                <a:srgbClr val="7030A0"/>
              </a:solidFill>
            </a:endParaRPr>
          </a:p>
        </p:txBody>
      </p:sp>
      <p:sp>
        <p:nvSpPr>
          <p:cNvPr id="52" name="Callout: Bent Line 51">
            <a:extLst>
              <a:ext uri="{FF2B5EF4-FFF2-40B4-BE49-F238E27FC236}">
                <a16:creationId xmlns:a16="http://schemas.microsoft.com/office/drawing/2014/main" id="{3ABA431B-0E87-40AC-B453-50901205AE35}"/>
              </a:ext>
            </a:extLst>
          </p:cNvPr>
          <p:cNvSpPr/>
          <p:nvPr/>
        </p:nvSpPr>
        <p:spPr>
          <a:xfrm>
            <a:off x="5421451" y="4031837"/>
            <a:ext cx="5976097" cy="1209194"/>
          </a:xfrm>
          <a:prstGeom prst="borderCallout2">
            <a:avLst>
              <a:gd name="adj1" fmla="val 33073"/>
              <a:gd name="adj2" fmla="val -748"/>
              <a:gd name="adj3" fmla="val 33634"/>
              <a:gd name="adj4" fmla="val -9002"/>
              <a:gd name="adj5" fmla="val 48345"/>
              <a:gd name="adj6" fmla="val -17320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rgbClr val="0070C0"/>
                </a:solidFill>
              </a:rPr>
              <a:t>But we can’t reduce the size of this queue too much, because: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solidFill>
                  <a:srgbClr val="0070C0"/>
                </a:solidFill>
              </a:rPr>
              <a:t>The amount of queued data </a:t>
            </a:r>
            <a:r>
              <a:rPr lang="cs-CZ" sz="1100">
                <a:solidFill>
                  <a:srgbClr val="0070C0"/>
                </a:solidFill>
              </a:rPr>
              <a:t>may drive </a:t>
            </a:r>
            <a:r>
              <a:rPr lang="en-US" sz="1100">
                <a:solidFill>
                  <a:srgbClr val="0070C0"/>
                </a:solidFill>
              </a:rPr>
              <a:t>the amount of resources (time slots) allocated to the terminal by the network</a:t>
            </a:r>
            <a:r>
              <a:rPr lang="cs-CZ" sz="1100">
                <a:solidFill>
                  <a:srgbClr val="0070C0"/>
                </a:solidFill>
              </a:rPr>
              <a:t> (in case of e.g. Satcom)</a:t>
            </a:r>
            <a:r>
              <a:rPr lang="en-US" sz="1100">
                <a:solidFill>
                  <a:srgbClr val="0070C0"/>
                </a:solidFill>
              </a:rPr>
              <a:t> – the more data is queued, the more resources we request.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solidFill>
                  <a:srgbClr val="0070C0"/>
                </a:solidFill>
              </a:rPr>
              <a:t>The radios typically have their own retransmission mechanisms and data are removed from the queue only once </a:t>
            </a:r>
            <a:r>
              <a:rPr lang="en-US" sz="1100" err="1">
                <a:solidFill>
                  <a:srgbClr val="0070C0"/>
                </a:solidFill>
              </a:rPr>
              <a:t>ack’d</a:t>
            </a:r>
            <a:r>
              <a:rPr lang="en-US" sz="1100">
                <a:solidFill>
                  <a:srgbClr val="0070C0"/>
                </a:solidFill>
              </a:rPr>
              <a:t> from ground. Reducing the queue size to 1 would be an ACARS like “send-and-wait” solution with </a:t>
            </a:r>
            <a:r>
              <a:rPr lang="en-US" sz="1100" u="sng">
                <a:solidFill>
                  <a:srgbClr val="0070C0"/>
                </a:solidFill>
              </a:rPr>
              <a:t>very</a:t>
            </a:r>
            <a:r>
              <a:rPr lang="en-US" sz="1100">
                <a:solidFill>
                  <a:srgbClr val="0070C0"/>
                </a:solidFill>
              </a:rPr>
              <a:t> poor throughput.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FE9D2A-D051-4A31-88D6-FF4866DFC2C5}"/>
              </a:ext>
            </a:extLst>
          </p:cNvPr>
          <p:cNvSpPr txBox="1"/>
          <p:nvPr/>
        </p:nvSpPr>
        <p:spPr>
          <a:xfrm>
            <a:off x="3707476" y="5646930"/>
            <a:ext cx="8265111" cy="861774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400" b="1">
                <a:solidFill>
                  <a:srgbClr val="DC202E"/>
                </a:solidFill>
              </a:rPr>
              <a:t>IMPORTANT:</a:t>
            </a:r>
            <a:r>
              <a:rPr lang="en-US" sz="1400">
                <a:solidFill>
                  <a:srgbClr val="DC202E"/>
                </a:solidFill>
              </a:rPr>
              <a:t> If we want to go this way, we’d have to prove for cert</a:t>
            </a:r>
            <a:r>
              <a:rPr lang="cs-CZ" sz="1400">
                <a:solidFill>
                  <a:srgbClr val="DC202E"/>
                </a:solidFill>
              </a:rPr>
              <a:t>ification</a:t>
            </a:r>
            <a:r>
              <a:rPr lang="en-US" sz="1400">
                <a:solidFill>
                  <a:srgbClr val="DC202E"/>
                </a:solidFill>
              </a:rPr>
              <a:t> one of the following:</a:t>
            </a:r>
          </a:p>
          <a:p>
            <a:pPr marL="342900" indent="-342900" algn="l">
              <a:buAutoNum type="arabicParenR"/>
            </a:pPr>
            <a:r>
              <a:rPr lang="en-US" sz="1400">
                <a:solidFill>
                  <a:srgbClr val="DC202E"/>
                </a:solidFill>
              </a:rPr>
              <a:t>We can meet the RCP/RSP even when the queue is </a:t>
            </a:r>
            <a:r>
              <a:rPr lang="en-US" sz="1400" u="sng">
                <a:solidFill>
                  <a:srgbClr val="DC202E"/>
                </a:solidFill>
              </a:rPr>
              <a:t>always</a:t>
            </a:r>
            <a:r>
              <a:rPr lang="en-US" sz="1400">
                <a:solidFill>
                  <a:srgbClr val="DC202E"/>
                </a:solidFill>
              </a:rPr>
              <a:t> full, when ATS message arrives (…which significantly increases the demanded a2g link performance)</a:t>
            </a:r>
          </a:p>
          <a:p>
            <a:pPr marL="342900" indent="-342900" algn="l">
              <a:buAutoNum type="arabicParenR"/>
            </a:pPr>
            <a:r>
              <a:rPr lang="en-US" sz="1400">
                <a:solidFill>
                  <a:srgbClr val="DC202E"/>
                </a:solidFill>
              </a:rPr>
              <a:t>AOC applications get queued in the radio only sparsely (…which can’t be proven)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C73349D-10E2-4638-8506-B7AB25BD3AEE}"/>
              </a:ext>
            </a:extLst>
          </p:cNvPr>
          <p:cNvSpPr/>
          <p:nvPr/>
        </p:nvSpPr>
        <p:spPr>
          <a:xfrm rot="19903907">
            <a:off x="3984341" y="2780243"/>
            <a:ext cx="3407739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800" b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UPDATE?</a:t>
            </a:r>
            <a:endParaRPr lang="en-US" sz="2800" b="1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998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B80E2-3483-432C-B2C0-AC9755BF7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415347" cy="419100"/>
          </a:xfrm>
        </p:spPr>
        <p:txBody>
          <a:bodyPr/>
          <a:lstStyle/>
          <a:p>
            <a:r>
              <a:rPr lang="cs-CZ"/>
              <a:t>Common IPS radio interface - Reminder</a:t>
            </a:r>
            <a:endParaRPr lang="cs-CZ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68F97-E53D-4916-B542-8148B1673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/>
              <a:t>Motivation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sz="2000"/>
              <a:t>A</a:t>
            </a:r>
            <a:r>
              <a:rPr lang="cs-CZ" sz="2000"/>
              <a:t>irborne </a:t>
            </a:r>
            <a:r>
              <a:rPr lang="en-US" sz="2000"/>
              <a:t>R</a:t>
            </a:r>
            <a:r>
              <a:rPr lang="cs-CZ" sz="2000"/>
              <a:t>adio</a:t>
            </a:r>
            <a:r>
              <a:rPr lang="en-US" sz="2000"/>
              <a:t>-specific interfaces</a:t>
            </a:r>
            <a:r>
              <a:rPr lang="cs-CZ" sz="2000"/>
              <a:t> </a:t>
            </a:r>
            <a:r>
              <a:rPr lang="cs-CZ" sz="2000">
                <a:sym typeface="Wingdings" panose="05000000000000000000" pitchFamily="2" charset="2"/>
              </a:rPr>
              <a:t></a:t>
            </a:r>
            <a:r>
              <a:rPr lang="cs-CZ" sz="2000"/>
              <a:t> diverse environment </a:t>
            </a:r>
            <a:r>
              <a:rPr lang="cs-CZ" sz="2000">
                <a:sym typeface="Wingdings" panose="05000000000000000000" pitchFamily="2" charset="2"/>
              </a:rPr>
              <a:t></a:t>
            </a:r>
            <a:r>
              <a:rPr lang="cs-CZ" sz="2000"/>
              <a:t> not all radios provid</a:t>
            </a:r>
            <a:r>
              <a:rPr lang="en-US" sz="2000"/>
              <a:t>e</a:t>
            </a:r>
            <a:r>
              <a:rPr lang="cs-CZ" sz="2000"/>
              <a:t> the same</a:t>
            </a:r>
            <a:r>
              <a:rPr lang="en-US" sz="2000"/>
              <a:t> information/capabilities</a:t>
            </a:r>
            <a:r>
              <a:rPr lang="cs-CZ" sz="2000"/>
              <a:t> to the Aibor</a:t>
            </a:r>
            <a:r>
              <a:rPr lang="en-US" sz="2000"/>
              <a:t>n</a:t>
            </a:r>
            <a:r>
              <a:rPr lang="cs-CZ" sz="2000"/>
              <a:t>e IPS System</a:t>
            </a:r>
          </a:p>
          <a:p>
            <a:pPr marL="571500" lvl="2" indent="-342900">
              <a:buFont typeface="Wingdings" panose="05000000000000000000" pitchFamily="2" charset="2"/>
              <a:buChar char="§"/>
            </a:pPr>
            <a:r>
              <a:rPr lang="cs-CZ" sz="1800"/>
              <a:t>Main concerns: datalink status signaling, flow control</a:t>
            </a:r>
          </a:p>
          <a:p>
            <a:pPr lvl="2"/>
            <a:endParaRPr lang="cs-CZ" sz="1800"/>
          </a:p>
          <a:p>
            <a:r>
              <a:rPr lang="en-US" sz="2000"/>
              <a:t>Recommendation</a:t>
            </a:r>
            <a:endParaRPr lang="cs-CZ" sz="2000"/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cs-CZ" sz="2000"/>
              <a:t>Defin</a:t>
            </a:r>
            <a:r>
              <a:rPr lang="en-US" sz="2000"/>
              <a:t>e</a:t>
            </a:r>
            <a:r>
              <a:rPr lang="cs-CZ" sz="2000"/>
              <a:t> </a:t>
            </a:r>
            <a:r>
              <a:rPr lang="en-US" sz="2000"/>
              <a:t>a</a:t>
            </a:r>
            <a:r>
              <a:rPr lang="cs-CZ" sz="2000"/>
              <a:t> common </a:t>
            </a:r>
            <a:r>
              <a:rPr lang="cs-CZ" sz="2000" u="sng"/>
              <a:t>control-plane </a:t>
            </a:r>
            <a:r>
              <a:rPr lang="en-US" sz="2000" u="sng"/>
              <a:t>format</a:t>
            </a:r>
            <a:r>
              <a:rPr lang="cs-CZ" sz="2000" u="sng"/>
              <a:t> and </a:t>
            </a:r>
            <a:r>
              <a:rPr lang="en-US" sz="2000" u="sng"/>
              <a:t>protocol </a:t>
            </a:r>
            <a:r>
              <a:rPr lang="en-US" sz="2000"/>
              <a:t>for all </a:t>
            </a:r>
            <a:r>
              <a:rPr lang="cs-CZ" sz="2000"/>
              <a:t>airborne radios</a:t>
            </a:r>
            <a:endParaRPr lang="en-US" sz="2000"/>
          </a:p>
          <a:p>
            <a:pPr marL="631825" lvl="2"/>
            <a:r>
              <a:rPr lang="cs-CZ" sz="1800"/>
              <a:t>Support IPS needs</a:t>
            </a:r>
          </a:p>
          <a:p>
            <a:pPr marL="631825" lvl="2"/>
            <a:r>
              <a:rPr lang="en-US" sz="1800"/>
              <a:t>Plug</a:t>
            </a:r>
            <a:r>
              <a:rPr lang="cs-CZ" sz="1800"/>
              <a:t>&amp;Play style</a:t>
            </a:r>
            <a:endParaRPr lang="en-US" sz="1800"/>
          </a:p>
          <a:p>
            <a:pPr marL="631825" lvl="2"/>
            <a:r>
              <a:rPr lang="en-US" sz="1800"/>
              <a:t>Extended</a:t>
            </a:r>
            <a:r>
              <a:rPr lang="cs-CZ" sz="1800"/>
              <a:t> set of</a:t>
            </a:r>
            <a:r>
              <a:rPr lang="en-US" sz="1800"/>
              <a:t> link status information</a:t>
            </a:r>
            <a:r>
              <a:rPr lang="cs-CZ" sz="1800"/>
              <a:t> (e.g. „degraded“, or fine-grained link quality)</a:t>
            </a:r>
            <a:endParaRPr lang="en-US" sz="1800"/>
          </a:p>
          <a:p>
            <a:pPr marL="631825" lvl="2"/>
            <a:r>
              <a:rPr lang="cs-CZ" sz="1800"/>
              <a:t>Flow control support</a:t>
            </a:r>
            <a:endParaRPr lang="en-US" sz="1800"/>
          </a:p>
          <a:p>
            <a:pPr marL="631825" lvl="2"/>
            <a:r>
              <a:rPr lang="cs-CZ" sz="1800">
                <a:solidFill>
                  <a:prstClr val="black"/>
                </a:solidFill>
              </a:rPr>
              <a:t>Extensible and future-proof</a:t>
            </a: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cs-CZ" sz="2000"/>
              <a:t>Define a common way of </a:t>
            </a:r>
            <a:r>
              <a:rPr lang="cs-CZ" sz="2000" u="sng"/>
              <a:t>handling data plane </a:t>
            </a:r>
            <a:r>
              <a:rPr lang="cs-CZ" sz="2000"/>
              <a:t>for all radios</a:t>
            </a:r>
          </a:p>
          <a:p>
            <a:pPr marL="571500" lvl="2" indent="-342900">
              <a:buFont typeface="Wingdings" panose="05000000000000000000" pitchFamily="2" charset="2"/>
              <a:buChar char="§"/>
            </a:pPr>
            <a:r>
              <a:rPr lang="cs-CZ" sz="1800"/>
              <a:t>QoS-related aspects (e.g. differentiating among data packets with different criticalities)</a:t>
            </a:r>
          </a:p>
          <a:p>
            <a:pPr marL="571500" lvl="2" indent="-342900">
              <a:buFont typeface="Wingdings" panose="05000000000000000000" pitchFamily="2" charset="2"/>
              <a:buChar char="§"/>
            </a:pPr>
            <a:r>
              <a:rPr lang="cs-CZ" sz="1800"/>
              <a:t>Multilink-related aspects (e.g. provisions for signalling of problems delivering some packets </a:t>
            </a:r>
            <a:r>
              <a:rPr lang="cs-CZ" sz="1800">
                <a:sym typeface="Wingdings" panose="05000000000000000000" pitchFamily="2" charset="2"/>
              </a:rPr>
              <a:t> re-routing to a different link</a:t>
            </a:r>
            <a:r>
              <a:rPr lang="cs-CZ" sz="180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DA7D5-D8A3-467A-9425-8E92193E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C1C102-3C11-4B27-90B7-D07CB3B9A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4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E884C-CE0E-4AD3-88A8-6A5572761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/>
              <a:t>Common IPS radio interface: Prioritization</a:t>
            </a:r>
            <a:endParaRPr lang="en-US" sz="3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0AFEF-B1CC-4EB2-9274-811EA24D4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1409700"/>
            <a:ext cx="11201401" cy="5070464"/>
          </a:xfrm>
        </p:spPr>
        <p:txBody>
          <a:bodyPr>
            <a:normAutofit/>
          </a:bodyPr>
          <a:lstStyle/>
          <a:p>
            <a:r>
              <a:rPr lang="cs-CZ"/>
              <a:t>Prioritization and flow control support require:</a:t>
            </a:r>
          </a:p>
          <a:p>
            <a:pPr lvl="2"/>
            <a:r>
              <a:rPr lang="cs-CZ"/>
              <a:t>The </a:t>
            </a:r>
            <a:r>
              <a:rPr lang="cs-CZ" u="sng"/>
              <a:t>control plane </a:t>
            </a:r>
            <a:r>
              <a:rPr lang="cs-CZ"/>
              <a:t>interface to support exchanging flow control information between Airborne IPS System and Airborne Radios</a:t>
            </a:r>
          </a:p>
          <a:p>
            <a:pPr lvl="2"/>
            <a:endParaRPr lang="cs-CZ"/>
          </a:p>
          <a:p>
            <a:pPr lvl="2"/>
            <a:r>
              <a:rPr lang="cs-CZ"/>
              <a:t>The </a:t>
            </a:r>
            <a:r>
              <a:rPr lang="cs-CZ" u="sng"/>
              <a:t>data plane </a:t>
            </a:r>
            <a:r>
              <a:rPr lang="cs-CZ"/>
              <a:t>interface to provision </a:t>
            </a:r>
            <a:r>
              <a:rPr lang="en-US"/>
              <a:t>differentiation</a:t>
            </a:r>
            <a:r>
              <a:rPr lang="cs-CZ"/>
              <a:t> among data packets of different priorities/QoS </a:t>
            </a:r>
            <a:r>
              <a:rPr lang="cs-CZ">
                <a:sym typeface="Wingdings" panose="05000000000000000000" pitchFamily="2" charset="2"/>
              </a:rPr>
              <a:t> </a:t>
            </a:r>
            <a:r>
              <a:rPr lang="cs-CZ"/>
              <a:t>multiple approaches may be taken</a:t>
            </a:r>
          </a:p>
          <a:p>
            <a:pPr lvl="3"/>
            <a:r>
              <a:rPr lang="cs-CZ"/>
              <a:t>Separate logical interfaces for high priority data and low priority data in Airborne IPS System</a:t>
            </a:r>
            <a:endParaRPr lang="cs-CZ" b="1"/>
          </a:p>
          <a:p>
            <a:pPr lvl="3"/>
            <a:r>
              <a:rPr lang="cs-CZ"/>
              <a:t>DSCP tagging utilization</a:t>
            </a:r>
            <a:endParaRPr lang="cs-CZ" b="1"/>
          </a:p>
          <a:p>
            <a:pPr lvl="3"/>
            <a:r>
              <a:rPr lang="cs-CZ"/>
              <a:t>Meta-data on the data plane interface</a:t>
            </a:r>
          </a:p>
          <a:p>
            <a:pPr lvl="3"/>
            <a:endParaRPr lang="cs-CZ"/>
          </a:p>
          <a:p>
            <a:r>
              <a:rPr lang="cs-CZ"/>
              <a:t>Additional consideration – PP858 commentary:</a:t>
            </a:r>
          </a:p>
          <a:p>
            <a:pPr lvl="2"/>
            <a:r>
              <a:rPr lang="cs-CZ" i="1"/>
              <a:t>„</a:t>
            </a:r>
            <a:r>
              <a:rPr lang="en-US" i="1"/>
              <a:t>In accordance with ICAO Annex 10, Volume III, distress and urgent communications are prioritized over ATS and AOC safety and regularity of flight communications.</a:t>
            </a:r>
            <a:r>
              <a:rPr lang="cs-CZ" i="1"/>
              <a:t>“</a:t>
            </a:r>
            <a:endParaRPr lang="en-US" i="1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4FFF1-C03F-40ED-839E-D228354B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71A029-393D-49C3-9842-E124F4D87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54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B3491A3-7A6C-4171-8017-5E673F6CC354}"/>
              </a:ext>
            </a:extLst>
          </p:cNvPr>
          <p:cNvSpPr txBox="1"/>
          <p:nvPr/>
        </p:nvSpPr>
        <p:spPr>
          <a:xfrm>
            <a:off x="556953" y="1881351"/>
            <a:ext cx="3150523" cy="20478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en-US" sz="1400" b="1"/>
              <a:t>Airborne IPS System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469FAC8-A793-45EF-AC39-C9964E3B3419}"/>
              </a:ext>
            </a:extLst>
          </p:cNvPr>
          <p:cNvSpPr txBox="1"/>
          <p:nvPr/>
        </p:nvSpPr>
        <p:spPr>
          <a:xfrm>
            <a:off x="963852" y="2618363"/>
            <a:ext cx="2640994" cy="1310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cs-CZ" sz="1400"/>
              <a:t>Radio</a:t>
            </a:r>
            <a:endParaRPr lang="en-US" sz="1400"/>
          </a:p>
          <a:p>
            <a:r>
              <a:rPr lang="en-US" sz="1400"/>
              <a:t>interface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562E2-71D3-4061-B7A0-B15E4D1A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addressing prioritization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AE85A-298B-4C07-B933-5CB487AAF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EF1E70-2AC4-482F-8A92-158233508EB7}"/>
              </a:ext>
            </a:extLst>
          </p:cNvPr>
          <p:cNvSpPr txBox="1"/>
          <p:nvPr/>
        </p:nvSpPr>
        <p:spPr>
          <a:xfrm>
            <a:off x="798990" y="4231697"/>
            <a:ext cx="2908486" cy="1687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lIns="0" tIns="0" rIns="0" bIns="0" rtlCol="0">
            <a:noAutofit/>
          </a:bodyPr>
          <a:lstStyle/>
          <a:p>
            <a:pPr algn="ctr"/>
            <a:r>
              <a:rPr lang="cs-CZ" sz="1400" b="1"/>
              <a:t>Radio *</a:t>
            </a:r>
            <a:endParaRPr lang="en-US" sz="1400" b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3FA50-63B2-44F6-830B-2B00A74DA200}"/>
              </a:ext>
            </a:extLst>
          </p:cNvPr>
          <p:cNvSpPr txBox="1"/>
          <p:nvPr/>
        </p:nvSpPr>
        <p:spPr>
          <a:xfrm>
            <a:off x="1571348" y="5392258"/>
            <a:ext cx="1439816" cy="4486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400"/>
              <a:t>   L1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13B7C-CEC3-4DA2-B7D8-43D89DC887C5}"/>
              </a:ext>
            </a:extLst>
          </p:cNvPr>
          <p:cNvSpPr txBox="1"/>
          <p:nvPr/>
        </p:nvSpPr>
        <p:spPr>
          <a:xfrm>
            <a:off x="1049538" y="4355984"/>
            <a:ext cx="2222313" cy="885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en-US" sz="1400"/>
              <a:t>“L2”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4199B-2718-4858-9EF9-3E65A89926DB}"/>
              </a:ext>
            </a:extLst>
          </p:cNvPr>
          <p:cNvSpPr txBox="1"/>
          <p:nvPr/>
        </p:nvSpPr>
        <p:spPr>
          <a:xfrm>
            <a:off x="963852" y="2070039"/>
            <a:ext cx="849928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/>
              <a:t>Multilink decision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752CDF-5A88-40A0-B987-AD154E3A43B2}"/>
              </a:ext>
            </a:extLst>
          </p:cNvPr>
          <p:cNvSpPr txBox="1"/>
          <p:nvPr/>
        </p:nvSpPr>
        <p:spPr>
          <a:xfrm>
            <a:off x="1808708" y="2070039"/>
            <a:ext cx="1681231" cy="4413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Routing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399F3AF-4C98-4147-98A2-D9CAF1F3A904}"/>
              </a:ext>
            </a:extLst>
          </p:cNvPr>
          <p:cNvSpPr txBox="1"/>
          <p:nvPr/>
        </p:nvSpPr>
        <p:spPr>
          <a:xfrm>
            <a:off x="1232909" y="1169464"/>
            <a:ext cx="980595" cy="308682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IPS </a:t>
            </a:r>
            <a:r>
              <a:rPr lang="en-US" sz="1400" err="1"/>
              <a:t>Prio</a:t>
            </a:r>
            <a:r>
              <a:rPr lang="en-US" sz="1400"/>
              <a:t>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3377EE-EA90-45A6-A4D8-A4F55C80D671}"/>
              </a:ext>
            </a:extLst>
          </p:cNvPr>
          <p:cNvSpPr txBox="1"/>
          <p:nvPr/>
        </p:nvSpPr>
        <p:spPr>
          <a:xfrm>
            <a:off x="2291256" y="1169464"/>
            <a:ext cx="980595" cy="308682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IPS </a:t>
            </a:r>
            <a:r>
              <a:rPr lang="en-US" sz="1400" err="1"/>
              <a:t>Prio</a:t>
            </a:r>
            <a:r>
              <a:rPr lang="en-US" sz="1400"/>
              <a:t> 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2E8D922-7938-4368-BD91-C01B7D84642C}"/>
              </a:ext>
            </a:extLst>
          </p:cNvPr>
          <p:cNvCxnSpPr>
            <a:cxnSpLocks/>
            <a:stCxn id="11" idx="2"/>
            <a:endCxn id="10" idx="0"/>
          </p:cNvCxnSpPr>
          <p:nvPr/>
        </p:nvCxnSpPr>
        <p:spPr>
          <a:xfrm>
            <a:off x="1723207" y="1478146"/>
            <a:ext cx="926117" cy="591893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CD7565C-ECD1-4063-8BA3-F656E53BD060}"/>
              </a:ext>
            </a:extLst>
          </p:cNvPr>
          <p:cNvCxnSpPr>
            <a:cxnSpLocks/>
            <a:stCxn id="12" idx="2"/>
            <a:endCxn id="10" idx="0"/>
          </p:cNvCxnSpPr>
          <p:nvPr/>
        </p:nvCxnSpPr>
        <p:spPr>
          <a:xfrm flipH="1">
            <a:off x="2649324" y="1478146"/>
            <a:ext cx="132230" cy="591893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ylinder 14">
            <a:extLst>
              <a:ext uri="{FF2B5EF4-FFF2-40B4-BE49-F238E27FC236}">
                <a16:creationId xmlns:a16="http://schemas.microsoft.com/office/drawing/2014/main" id="{7D87FAA1-4100-477F-8F13-B0CE640372A6}"/>
              </a:ext>
            </a:extLst>
          </p:cNvPr>
          <p:cNvSpPr/>
          <p:nvPr/>
        </p:nvSpPr>
        <p:spPr>
          <a:xfrm rot="5400000">
            <a:off x="2792438" y="4428225"/>
            <a:ext cx="222661" cy="588637"/>
          </a:xfrm>
          <a:prstGeom prst="can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Prio2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B63AFE-5056-4112-BA75-8B5ADA70FFF3}"/>
              </a:ext>
            </a:extLst>
          </p:cNvPr>
          <p:cNvCxnSpPr>
            <a:cxnSpLocks/>
            <a:stCxn id="58" idx="2"/>
            <a:endCxn id="15" idx="2"/>
          </p:cNvCxnSpPr>
          <p:nvPr/>
        </p:nvCxnSpPr>
        <p:spPr>
          <a:xfrm>
            <a:off x="2903768" y="3368445"/>
            <a:ext cx="0" cy="1242768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One blue funnel on white background Royalty Free Vector">
            <a:extLst>
              <a:ext uri="{FF2B5EF4-FFF2-40B4-BE49-F238E27FC236}">
                <a16:creationId xmlns:a16="http://schemas.microsoft.com/office/drawing/2014/main" id="{B0BC1E41-FF55-4130-A5BE-0CFC54420B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76944" y="5575797"/>
            <a:ext cx="4286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2676A7B-23E5-4477-BE13-F0B432914EA5}"/>
              </a:ext>
            </a:extLst>
          </p:cNvPr>
          <p:cNvCxnSpPr>
            <a:cxnSpLocks/>
            <a:stCxn id="15" idx="4"/>
            <a:endCxn id="27" idx="0"/>
          </p:cNvCxnSpPr>
          <p:nvPr/>
        </p:nvCxnSpPr>
        <p:spPr>
          <a:xfrm flipH="1">
            <a:off x="2291257" y="4833874"/>
            <a:ext cx="612511" cy="151227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97F44C5-B021-4586-8169-BFC3A6356A6E}"/>
              </a:ext>
            </a:extLst>
          </p:cNvPr>
          <p:cNvSpPr txBox="1"/>
          <p:nvPr/>
        </p:nvSpPr>
        <p:spPr>
          <a:xfrm>
            <a:off x="1842679" y="4985101"/>
            <a:ext cx="897156" cy="23140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Scheduler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126F8A8-53AB-4ACE-B4A1-B48F3B77ADBB}"/>
              </a:ext>
            </a:extLst>
          </p:cNvPr>
          <p:cNvCxnSpPr>
            <a:cxnSpLocks/>
            <a:stCxn id="27" idx="2"/>
            <a:endCxn id="8194" idx="0"/>
          </p:cNvCxnSpPr>
          <p:nvPr/>
        </p:nvCxnSpPr>
        <p:spPr>
          <a:xfrm>
            <a:off x="2291257" y="5216507"/>
            <a:ext cx="0" cy="359290"/>
          </a:xfrm>
          <a:prstGeom prst="straightConnector1">
            <a:avLst/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CB117AFA-E905-4BFD-8BD0-B056C6F3B85E}"/>
              </a:ext>
            </a:extLst>
          </p:cNvPr>
          <p:cNvCxnSpPr>
            <a:stCxn id="8194" idx="3"/>
            <a:endCxn id="27" idx="3"/>
          </p:cNvCxnSpPr>
          <p:nvPr/>
        </p:nvCxnSpPr>
        <p:spPr>
          <a:xfrm flipV="1">
            <a:off x="2505569" y="5100804"/>
            <a:ext cx="234266" cy="646443"/>
          </a:xfrm>
          <a:prstGeom prst="curvedConnector3">
            <a:avLst>
              <a:gd name="adj1" fmla="val 197581"/>
            </a:avLst>
          </a:prstGeom>
          <a:ln w="9525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ylinder 47">
            <a:extLst>
              <a:ext uri="{FF2B5EF4-FFF2-40B4-BE49-F238E27FC236}">
                <a16:creationId xmlns:a16="http://schemas.microsoft.com/office/drawing/2014/main" id="{A9A14975-525E-481F-B98D-521C7B77AFE5}"/>
              </a:ext>
            </a:extLst>
          </p:cNvPr>
          <p:cNvSpPr/>
          <p:nvPr/>
        </p:nvSpPr>
        <p:spPr>
          <a:xfrm rot="5400000">
            <a:off x="1751207" y="2549041"/>
            <a:ext cx="222661" cy="568049"/>
          </a:xfrm>
          <a:prstGeom prst="can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Prio1</a:t>
            </a:r>
          </a:p>
        </p:txBody>
      </p:sp>
      <p:sp>
        <p:nvSpPr>
          <p:cNvPr id="49" name="Cylinder 48">
            <a:extLst>
              <a:ext uri="{FF2B5EF4-FFF2-40B4-BE49-F238E27FC236}">
                <a16:creationId xmlns:a16="http://schemas.microsoft.com/office/drawing/2014/main" id="{EBA354D5-D3C3-4EC4-8967-203C9C954FCA}"/>
              </a:ext>
            </a:extLst>
          </p:cNvPr>
          <p:cNvSpPr/>
          <p:nvPr/>
        </p:nvSpPr>
        <p:spPr>
          <a:xfrm rot="5400000">
            <a:off x="2486522" y="2527936"/>
            <a:ext cx="222661" cy="613194"/>
          </a:xfrm>
          <a:prstGeom prst="can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Prio2a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864BB06-3A32-4251-B4CE-9185A428C2CD}"/>
              </a:ext>
            </a:extLst>
          </p:cNvPr>
          <p:cNvCxnSpPr>
            <a:cxnSpLocks/>
            <a:stCxn id="10" idx="2"/>
            <a:endCxn id="49" idx="2"/>
          </p:cNvCxnSpPr>
          <p:nvPr/>
        </p:nvCxnSpPr>
        <p:spPr>
          <a:xfrm flipH="1">
            <a:off x="2597853" y="2511404"/>
            <a:ext cx="51471" cy="211799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9E4EADA-FFD5-46BC-97D5-465FC791A6B2}"/>
              </a:ext>
            </a:extLst>
          </p:cNvPr>
          <p:cNvCxnSpPr>
            <a:cxnSpLocks/>
            <a:stCxn id="10" idx="2"/>
            <a:endCxn id="48" idx="2"/>
          </p:cNvCxnSpPr>
          <p:nvPr/>
        </p:nvCxnSpPr>
        <p:spPr>
          <a:xfrm flipH="1">
            <a:off x="1862537" y="2511404"/>
            <a:ext cx="786787" cy="210331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C500408-B6A9-4F24-A986-431B00EFFD1D}"/>
              </a:ext>
            </a:extLst>
          </p:cNvPr>
          <p:cNvSpPr txBox="1"/>
          <p:nvPr/>
        </p:nvSpPr>
        <p:spPr>
          <a:xfrm>
            <a:off x="2335718" y="3137039"/>
            <a:ext cx="1136100" cy="231406"/>
          </a:xfrm>
          <a:prstGeom prst="rect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vert="horz" wrap="square" lIns="0" tIns="0" rIns="0" bIns="0" rtlCol="0" anchor="ctr" anchorCtr="0">
            <a:noAutofit/>
          </a:bodyPr>
          <a:lstStyle>
            <a:defPPr>
              <a:defRPr lang="en-US"/>
            </a:defPPr>
            <a:lvl1pPr algn="ctr">
              <a:defRPr sz="1400"/>
            </a:lvl1pPr>
          </a:lstStyle>
          <a:p>
            <a:r>
              <a:rPr lang="en-US"/>
              <a:t>Prioritization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7AE89231-BD6B-4E98-80CD-7483F662702E}"/>
              </a:ext>
            </a:extLst>
          </p:cNvPr>
          <p:cNvCxnSpPr>
            <a:cxnSpLocks/>
            <a:stCxn id="48" idx="4"/>
            <a:endCxn id="74" idx="2"/>
          </p:cNvCxnSpPr>
          <p:nvPr/>
        </p:nvCxnSpPr>
        <p:spPr>
          <a:xfrm>
            <a:off x="1862537" y="2944396"/>
            <a:ext cx="0" cy="1666817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CE134DC-D254-46C0-B3EF-9772A978B0E1}"/>
              </a:ext>
            </a:extLst>
          </p:cNvPr>
          <p:cNvCxnSpPr>
            <a:cxnSpLocks/>
            <a:stCxn id="49" idx="4"/>
            <a:endCxn id="58" idx="0"/>
          </p:cNvCxnSpPr>
          <p:nvPr/>
        </p:nvCxnSpPr>
        <p:spPr>
          <a:xfrm>
            <a:off x="2597853" y="2945864"/>
            <a:ext cx="305915" cy="191175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llout: Bent Line 71">
            <a:extLst>
              <a:ext uri="{FF2B5EF4-FFF2-40B4-BE49-F238E27FC236}">
                <a16:creationId xmlns:a16="http://schemas.microsoft.com/office/drawing/2014/main" id="{EC95A9EF-765D-42F8-82BF-3114BC25A27B}"/>
              </a:ext>
            </a:extLst>
          </p:cNvPr>
          <p:cNvSpPr/>
          <p:nvPr/>
        </p:nvSpPr>
        <p:spPr>
          <a:xfrm>
            <a:off x="4552780" y="1547447"/>
            <a:ext cx="5764238" cy="712046"/>
          </a:xfrm>
          <a:prstGeom prst="borderCallout2">
            <a:avLst>
              <a:gd name="adj1" fmla="val 80963"/>
              <a:gd name="adj2" fmla="val -535"/>
              <a:gd name="adj3" fmla="val 80976"/>
              <a:gd name="adj4" fmla="val -8332"/>
              <a:gd name="adj5" fmla="val 135578"/>
              <a:gd name="adj6" fmla="val -32925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chemeClr val="tx1"/>
                </a:solidFill>
              </a:rPr>
              <a:t>The</a:t>
            </a:r>
            <a:r>
              <a:rPr lang="cs-CZ" sz="1100">
                <a:solidFill>
                  <a:schemeClr val="tx1"/>
                </a:solidFill>
              </a:rPr>
              <a:t> Airborne</a:t>
            </a:r>
            <a:r>
              <a:rPr lang="en-US" sz="1100">
                <a:solidFill>
                  <a:schemeClr val="tx1"/>
                </a:solidFill>
              </a:rPr>
              <a:t> IPS system has two logical interfaces to the </a:t>
            </a:r>
            <a:r>
              <a:rPr lang="cs-CZ" sz="1100">
                <a:solidFill>
                  <a:schemeClr val="tx1"/>
                </a:solidFill>
              </a:rPr>
              <a:t>radio</a:t>
            </a:r>
            <a:r>
              <a:rPr lang="en-US" sz="1100">
                <a:solidFill>
                  <a:schemeClr val="tx1"/>
                </a:solidFill>
              </a:rPr>
              <a:t> – one for high priority data such as CPDLC and ADS-C (“Prio1”) and one for low priority data such as typical AOC (“Prio2”). (This can be extensible to more interfaces if needed.)</a:t>
            </a:r>
            <a:r>
              <a:rPr lang="cs-CZ" sz="1100">
                <a:solidFill>
                  <a:schemeClr val="tx1"/>
                </a:solidFill>
              </a:rPr>
              <a:t> The </a:t>
            </a:r>
            <a:r>
              <a:rPr lang="en-US" sz="1100">
                <a:solidFill>
                  <a:schemeClr val="tx1"/>
                </a:solidFill>
              </a:rPr>
              <a:t>basic </a:t>
            </a:r>
            <a:r>
              <a:rPr lang="cs-CZ" sz="1100">
                <a:solidFill>
                  <a:schemeClr val="tx1"/>
                </a:solidFill>
              </a:rPr>
              <a:t>prioritization within the Airborne</a:t>
            </a:r>
            <a:r>
              <a:rPr lang="en-US" sz="1100">
                <a:solidFill>
                  <a:schemeClr val="tx1"/>
                </a:solidFill>
              </a:rPr>
              <a:t> IPS system </a:t>
            </a:r>
            <a:r>
              <a:rPr lang="cs-CZ" sz="1100">
                <a:solidFill>
                  <a:schemeClr val="tx1"/>
                </a:solidFill>
              </a:rPr>
              <a:t>means simply sending the data to the right interface.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46" name="Cylinder 45">
            <a:extLst>
              <a:ext uri="{FF2B5EF4-FFF2-40B4-BE49-F238E27FC236}">
                <a16:creationId xmlns:a16="http://schemas.microsoft.com/office/drawing/2014/main" id="{86DFA8FF-43CE-4F72-AA5C-B08C96D36010}"/>
              </a:ext>
            </a:extLst>
          </p:cNvPr>
          <p:cNvSpPr/>
          <p:nvPr/>
        </p:nvSpPr>
        <p:spPr>
          <a:xfrm rot="5400000">
            <a:off x="3120307" y="2527936"/>
            <a:ext cx="222661" cy="613193"/>
          </a:xfrm>
          <a:prstGeom prst="can">
            <a:avLst/>
          </a:prstGeom>
          <a:solidFill>
            <a:srgbClr val="CCFFFF"/>
          </a:solidFill>
          <a:ln>
            <a:solidFill>
              <a:srgbClr val="00B0F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>
                <a:solidFill>
                  <a:srgbClr val="A0A0A0"/>
                </a:solidFill>
              </a:rPr>
              <a:t>Prio2b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8DC7B13-ECB6-4C65-993F-FA5B58A4B8BC}"/>
              </a:ext>
            </a:extLst>
          </p:cNvPr>
          <p:cNvCxnSpPr>
            <a:cxnSpLocks/>
            <a:stCxn id="46" idx="4"/>
            <a:endCxn id="58" idx="0"/>
          </p:cNvCxnSpPr>
          <p:nvPr/>
        </p:nvCxnSpPr>
        <p:spPr>
          <a:xfrm flipH="1">
            <a:off x="2903768" y="2945863"/>
            <a:ext cx="327869" cy="191176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35AAA84-14F6-454A-A6AB-DB6AE5401458}"/>
              </a:ext>
            </a:extLst>
          </p:cNvPr>
          <p:cNvCxnSpPr>
            <a:cxnSpLocks/>
            <a:stCxn id="10" idx="2"/>
            <a:endCxn id="46" idx="2"/>
          </p:cNvCxnSpPr>
          <p:nvPr/>
        </p:nvCxnSpPr>
        <p:spPr>
          <a:xfrm>
            <a:off x="2649324" y="2511404"/>
            <a:ext cx="582313" cy="211798"/>
          </a:xfrm>
          <a:prstGeom prst="straightConnector1">
            <a:avLst/>
          </a:prstGeom>
          <a:ln w="952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D4C83778-A619-4F58-9A79-B6CD5B73773D}"/>
              </a:ext>
            </a:extLst>
          </p:cNvPr>
          <p:cNvCxnSpPr>
            <a:stCxn id="15" idx="0"/>
            <a:endCxn id="9218" idx="0"/>
          </p:cNvCxnSpPr>
          <p:nvPr/>
        </p:nvCxnSpPr>
        <p:spPr>
          <a:xfrm flipV="1">
            <a:off x="3142422" y="3702297"/>
            <a:ext cx="36909" cy="1020247"/>
          </a:xfrm>
          <a:prstGeom prst="curvedConnector3">
            <a:avLst>
              <a:gd name="adj1" fmla="val 851678"/>
            </a:avLst>
          </a:prstGeom>
          <a:ln w="19050"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ylinder 73">
            <a:extLst>
              <a:ext uri="{FF2B5EF4-FFF2-40B4-BE49-F238E27FC236}">
                <a16:creationId xmlns:a16="http://schemas.microsoft.com/office/drawing/2014/main" id="{54566B1E-A851-42F1-9FBC-9B9D31C0F0D3}"/>
              </a:ext>
            </a:extLst>
          </p:cNvPr>
          <p:cNvSpPr/>
          <p:nvPr/>
        </p:nvSpPr>
        <p:spPr>
          <a:xfrm rot="5400000">
            <a:off x="1751207" y="4438519"/>
            <a:ext cx="222661" cy="568049"/>
          </a:xfrm>
          <a:prstGeom prst="can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Prio1</a:t>
            </a:r>
          </a:p>
        </p:txBody>
      </p:sp>
      <p:cxnSp>
        <p:nvCxnSpPr>
          <p:cNvPr id="76" name="Connector: Curved 75">
            <a:extLst>
              <a:ext uri="{FF2B5EF4-FFF2-40B4-BE49-F238E27FC236}">
                <a16:creationId xmlns:a16="http://schemas.microsoft.com/office/drawing/2014/main" id="{580F92FA-51AB-426D-BB13-079BDD3EA4FC}"/>
              </a:ext>
            </a:extLst>
          </p:cNvPr>
          <p:cNvCxnSpPr>
            <a:cxnSpLocks/>
            <a:stCxn id="60" idx="2"/>
            <a:endCxn id="9" idx="1"/>
          </p:cNvCxnSpPr>
          <p:nvPr/>
        </p:nvCxnSpPr>
        <p:spPr>
          <a:xfrm rot="10800000">
            <a:off x="963853" y="2290723"/>
            <a:ext cx="844857" cy="1411575"/>
          </a:xfrm>
          <a:prstGeom prst="curvedConnector3">
            <a:avLst>
              <a:gd name="adj1" fmla="val 119166"/>
            </a:avLst>
          </a:prstGeom>
          <a:ln w="19050">
            <a:solidFill>
              <a:srgbClr val="DAA6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615648B-9D98-4027-9CCB-047EC085956C}"/>
              </a:ext>
            </a:extLst>
          </p:cNvPr>
          <p:cNvCxnSpPr>
            <a:cxnSpLocks/>
            <a:stCxn id="74" idx="4"/>
            <a:endCxn id="27" idx="0"/>
          </p:cNvCxnSpPr>
          <p:nvPr/>
        </p:nvCxnSpPr>
        <p:spPr>
          <a:xfrm>
            <a:off x="1862537" y="4833874"/>
            <a:ext cx="428720" cy="151227"/>
          </a:xfrm>
          <a:prstGeom prst="straightConnector1">
            <a:avLst/>
          </a:prstGeom>
          <a:ln w="952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llout: Bent Line 85">
            <a:extLst>
              <a:ext uri="{FF2B5EF4-FFF2-40B4-BE49-F238E27FC236}">
                <a16:creationId xmlns:a16="http://schemas.microsoft.com/office/drawing/2014/main" id="{3DE2FE57-8AE2-445D-B9CD-B0BAE62D5BC2}"/>
              </a:ext>
            </a:extLst>
          </p:cNvPr>
          <p:cNvSpPr/>
          <p:nvPr/>
        </p:nvSpPr>
        <p:spPr>
          <a:xfrm>
            <a:off x="4552780" y="2460272"/>
            <a:ext cx="5764238" cy="484123"/>
          </a:xfrm>
          <a:prstGeom prst="borderCallout2">
            <a:avLst>
              <a:gd name="adj1" fmla="val 98712"/>
              <a:gd name="adj2" fmla="val -587"/>
              <a:gd name="adj3" fmla="val 99389"/>
              <a:gd name="adj4" fmla="val -10398"/>
              <a:gd name="adj5" fmla="val 242020"/>
              <a:gd name="adj6" fmla="val -25033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chemeClr val="tx1"/>
                </a:solidFill>
              </a:rPr>
              <a:t>Each logical interface can be throttled, based on the amount of data queued within the corresponding queue in </a:t>
            </a:r>
            <a:r>
              <a:rPr lang="cs-CZ" sz="1100">
                <a:solidFill>
                  <a:schemeClr val="tx1"/>
                </a:solidFill>
              </a:rPr>
              <a:t>the radio</a:t>
            </a:r>
            <a:r>
              <a:rPr lang="en-US" sz="1100">
                <a:solidFill>
                  <a:schemeClr val="tx1"/>
                </a:solidFill>
              </a:rPr>
              <a:t>. This </a:t>
            </a:r>
            <a:r>
              <a:rPr lang="en-US" sz="1100" i="1">
                <a:solidFill>
                  <a:schemeClr val="tx1"/>
                </a:solidFill>
              </a:rPr>
              <a:t>may</a:t>
            </a:r>
            <a:r>
              <a:rPr lang="en-US" sz="1100">
                <a:solidFill>
                  <a:schemeClr val="tx1"/>
                </a:solidFill>
              </a:rPr>
              <a:t> be used to</a:t>
            </a:r>
            <a:r>
              <a:rPr lang="cs-CZ" sz="1100">
                <a:solidFill>
                  <a:schemeClr val="tx1"/>
                </a:solidFill>
              </a:rPr>
              <a:t> further</a:t>
            </a:r>
            <a:r>
              <a:rPr lang="en-US" sz="1100">
                <a:solidFill>
                  <a:schemeClr val="tx1"/>
                </a:solidFill>
              </a:rPr>
              <a:t> prioritize among the different types of </a:t>
            </a:r>
            <a:r>
              <a:rPr lang="cs-CZ" sz="1100">
                <a:solidFill>
                  <a:schemeClr val="tx1"/>
                </a:solidFill>
              </a:rPr>
              <a:t>high or low priority </a:t>
            </a:r>
            <a:r>
              <a:rPr lang="en-US" sz="1100">
                <a:solidFill>
                  <a:schemeClr val="tx1"/>
                </a:solidFill>
              </a:rPr>
              <a:t>data</a:t>
            </a:r>
            <a:r>
              <a:rPr lang="cs-CZ" sz="1100">
                <a:solidFill>
                  <a:schemeClr val="tx1"/>
                </a:solidFill>
              </a:rPr>
              <a:t> (e.g. </a:t>
            </a:r>
            <a:r>
              <a:rPr lang="en-US" sz="1100">
                <a:solidFill>
                  <a:schemeClr val="tx1"/>
                </a:solidFill>
              </a:rPr>
              <a:t>“</a:t>
            </a:r>
            <a:r>
              <a:rPr lang="cs-CZ" sz="1100">
                <a:solidFill>
                  <a:schemeClr val="tx1"/>
                </a:solidFill>
              </a:rPr>
              <a:t>Prio2a</a:t>
            </a:r>
            <a:r>
              <a:rPr lang="en-US" sz="1100">
                <a:solidFill>
                  <a:schemeClr val="tx1"/>
                </a:solidFill>
              </a:rPr>
              <a:t>”</a:t>
            </a:r>
            <a:r>
              <a:rPr lang="cs-CZ" sz="1100">
                <a:solidFill>
                  <a:schemeClr val="tx1"/>
                </a:solidFill>
              </a:rPr>
              <a:t>, </a:t>
            </a:r>
            <a:r>
              <a:rPr lang="en-US" sz="1100">
                <a:solidFill>
                  <a:schemeClr val="tx1"/>
                </a:solidFill>
              </a:rPr>
              <a:t>“</a:t>
            </a:r>
            <a:r>
              <a:rPr lang="cs-CZ" sz="1100">
                <a:solidFill>
                  <a:schemeClr val="tx1"/>
                </a:solidFill>
              </a:rPr>
              <a:t>Prio2b</a:t>
            </a:r>
            <a:r>
              <a:rPr lang="en-US" sz="1100">
                <a:solidFill>
                  <a:schemeClr val="tx1"/>
                </a:solidFill>
              </a:rPr>
              <a:t>”</a:t>
            </a:r>
            <a:r>
              <a:rPr lang="cs-CZ" sz="1100">
                <a:solidFill>
                  <a:schemeClr val="tx1"/>
                </a:solidFill>
              </a:rPr>
              <a:t>)</a:t>
            </a:r>
            <a:r>
              <a:rPr lang="en-US" sz="1100">
                <a:solidFill>
                  <a:schemeClr val="tx1"/>
                </a:solidFill>
              </a:rPr>
              <a:t> within the </a:t>
            </a:r>
            <a:r>
              <a:rPr lang="cs-CZ" sz="1100">
                <a:solidFill>
                  <a:schemeClr val="tx1"/>
                </a:solidFill>
              </a:rPr>
              <a:t>Airborne</a:t>
            </a:r>
            <a:r>
              <a:rPr lang="en-US" sz="1100">
                <a:solidFill>
                  <a:schemeClr val="tx1"/>
                </a:solidFill>
              </a:rPr>
              <a:t> IPS system. </a:t>
            </a:r>
          </a:p>
        </p:txBody>
      </p: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id="{C7647EF1-54FA-42A0-98A5-07C5D1D2FD24}"/>
              </a:ext>
            </a:extLst>
          </p:cNvPr>
          <p:cNvCxnSpPr>
            <a:cxnSpLocks/>
            <a:stCxn id="9218" idx="2"/>
            <a:endCxn id="9" idx="3"/>
          </p:cNvCxnSpPr>
          <p:nvPr/>
        </p:nvCxnSpPr>
        <p:spPr>
          <a:xfrm rot="10800000">
            <a:off x="1813780" y="2290723"/>
            <a:ext cx="1009438" cy="1411575"/>
          </a:xfrm>
          <a:prstGeom prst="curvedConnector3">
            <a:avLst>
              <a:gd name="adj1" fmla="val 62267"/>
            </a:avLst>
          </a:prstGeom>
          <a:ln w="19050"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B0DDD120-BB62-4476-B7AB-E6D8B16FC3DF}"/>
              </a:ext>
            </a:extLst>
          </p:cNvPr>
          <p:cNvSpPr txBox="1"/>
          <p:nvPr/>
        </p:nvSpPr>
        <p:spPr>
          <a:xfrm>
            <a:off x="4084850" y="4282528"/>
            <a:ext cx="1582526" cy="33007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lIns="36000" tIns="72000" rIns="36000" bIns="72000" rtlCol="0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</a:rPr>
              <a:t>Flow control</a:t>
            </a:r>
          </a:p>
        </p:txBody>
      </p:sp>
      <p:sp>
        <p:nvSpPr>
          <p:cNvPr id="107" name="Callout: Bent Line 106">
            <a:extLst>
              <a:ext uri="{FF2B5EF4-FFF2-40B4-BE49-F238E27FC236}">
                <a16:creationId xmlns:a16="http://schemas.microsoft.com/office/drawing/2014/main" id="{B582A959-44EF-4BBC-B9D0-03E468813D3E}"/>
              </a:ext>
            </a:extLst>
          </p:cNvPr>
          <p:cNvSpPr/>
          <p:nvPr/>
        </p:nvSpPr>
        <p:spPr>
          <a:xfrm>
            <a:off x="4552779" y="3331099"/>
            <a:ext cx="5764237" cy="717974"/>
          </a:xfrm>
          <a:prstGeom prst="borderCallout2">
            <a:avLst>
              <a:gd name="adj1" fmla="val 99847"/>
              <a:gd name="adj2" fmla="val -463"/>
              <a:gd name="adj3" fmla="val 97872"/>
              <a:gd name="adj4" fmla="val -51502"/>
              <a:gd name="adj5" fmla="val -113037"/>
              <a:gd name="adj6" fmla="val -56384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cs-CZ" sz="1100">
                <a:solidFill>
                  <a:schemeClr val="tx1"/>
                </a:solidFill>
              </a:rPr>
              <a:t>The radio queue status information </a:t>
            </a:r>
            <a:r>
              <a:rPr lang="en-US" sz="1100">
                <a:solidFill>
                  <a:schemeClr val="tx1"/>
                </a:solidFill>
              </a:rPr>
              <a:t>is</a:t>
            </a:r>
            <a:r>
              <a:rPr lang="cs-CZ" sz="1100">
                <a:solidFill>
                  <a:schemeClr val="tx1"/>
                </a:solidFill>
              </a:rPr>
              <a:t> </a:t>
            </a:r>
            <a:r>
              <a:rPr lang="en-US" sz="1100">
                <a:solidFill>
                  <a:schemeClr val="tx1"/>
                </a:solidFill>
              </a:rPr>
              <a:t>also used</a:t>
            </a:r>
            <a:r>
              <a:rPr lang="cs-CZ" sz="1100">
                <a:solidFill>
                  <a:schemeClr val="tx1"/>
                </a:solidFill>
              </a:rPr>
              <a:t> as a complementary input to the multilink decision engine </a:t>
            </a:r>
            <a:r>
              <a:rPr lang="en-US" sz="1100">
                <a:solidFill>
                  <a:schemeClr val="tx1"/>
                </a:solidFill>
              </a:rPr>
              <a:t>(</a:t>
            </a:r>
            <a:r>
              <a:rPr lang="cs-CZ" sz="1100">
                <a:solidFill>
                  <a:schemeClr val="tx1"/>
                </a:solidFill>
              </a:rPr>
              <a:t>e.g. m</a:t>
            </a:r>
            <a:r>
              <a:rPr lang="en-US" sz="1100">
                <a:solidFill>
                  <a:schemeClr val="tx1"/>
                </a:solidFill>
              </a:rPr>
              <a:t>ay be translated to a specific “congested” status information)</a:t>
            </a:r>
            <a:r>
              <a:rPr lang="cs-CZ" sz="1100">
                <a:solidFill>
                  <a:schemeClr val="tx1"/>
                </a:solidFill>
              </a:rPr>
              <a:t>.</a:t>
            </a:r>
            <a:r>
              <a:rPr lang="en-US" sz="1100">
                <a:solidFill>
                  <a:schemeClr val="tx1"/>
                </a:solidFill>
              </a:rPr>
              <a:t> This link decision and the </a:t>
            </a:r>
            <a:r>
              <a:rPr lang="cs-CZ" sz="1100">
                <a:solidFill>
                  <a:schemeClr val="tx1"/>
                </a:solidFill>
              </a:rPr>
              <a:t>rerouting </a:t>
            </a:r>
            <a:r>
              <a:rPr lang="en-US" sz="1100">
                <a:solidFill>
                  <a:schemeClr val="tx1"/>
                </a:solidFill>
              </a:rPr>
              <a:t>is done independently for </a:t>
            </a:r>
            <a:r>
              <a:rPr lang="cs-CZ" sz="1100">
                <a:solidFill>
                  <a:schemeClr val="tx1"/>
                </a:solidFill>
              </a:rPr>
              <a:t>different priorities of data </a:t>
            </a:r>
            <a:r>
              <a:rPr lang="en-US" sz="1100">
                <a:solidFill>
                  <a:schemeClr val="tx1"/>
                </a:solidFill>
              </a:rPr>
              <a:t>and the results are signaled to the ground via AGMI.</a:t>
            </a:r>
          </a:p>
        </p:txBody>
      </p:sp>
      <p:sp>
        <p:nvSpPr>
          <p:cNvPr id="110" name="Callout: Bent Line 109">
            <a:extLst>
              <a:ext uri="{FF2B5EF4-FFF2-40B4-BE49-F238E27FC236}">
                <a16:creationId xmlns:a16="http://schemas.microsoft.com/office/drawing/2014/main" id="{CE4376CA-BEA3-4748-8348-A199F2E06986}"/>
              </a:ext>
            </a:extLst>
          </p:cNvPr>
          <p:cNvSpPr/>
          <p:nvPr/>
        </p:nvSpPr>
        <p:spPr>
          <a:xfrm>
            <a:off x="4552780" y="4793154"/>
            <a:ext cx="5764235" cy="717974"/>
          </a:xfrm>
          <a:prstGeom prst="borderCallout2">
            <a:avLst>
              <a:gd name="adj1" fmla="val 99646"/>
              <a:gd name="adj2" fmla="val -733"/>
              <a:gd name="adj3" fmla="val 99699"/>
              <a:gd name="adj4" fmla="val -12194"/>
              <a:gd name="adj5" fmla="val 57404"/>
              <a:gd name="adj6" fmla="val -32184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18288" rIns="45720" bIns="18288" rtlCol="0" anchor="ctr"/>
          <a:lstStyle/>
          <a:p>
            <a:r>
              <a:rPr lang="en-US" sz="1100">
                <a:solidFill>
                  <a:schemeClr val="tx1"/>
                </a:solidFill>
              </a:rPr>
              <a:t>The radio L2 scheduler ensures (through strict prioritization or other link-specific mechanism) that the Prio1 data can meet the applicable performance requirements in the presence of arbitrary amount of </a:t>
            </a:r>
            <a:r>
              <a:rPr lang="en-US" sz="1100" err="1">
                <a:solidFill>
                  <a:schemeClr val="tx1"/>
                </a:solidFill>
              </a:rPr>
              <a:t>Prio</a:t>
            </a:r>
            <a:r>
              <a:rPr lang="en-US" sz="1100">
                <a:solidFill>
                  <a:schemeClr val="tx1"/>
                </a:solidFill>
              </a:rPr>
              <a:t> 2 data. This is </a:t>
            </a:r>
            <a:r>
              <a:rPr lang="en-US" sz="1100" b="1">
                <a:solidFill>
                  <a:schemeClr val="tx1"/>
                </a:solidFill>
              </a:rPr>
              <a:t>the only place where truly strict prioritization in the aircraft can happen!</a:t>
            </a:r>
            <a:r>
              <a:rPr lang="en-US" sz="1100">
                <a:solidFill>
                  <a:schemeClr val="tx1"/>
                </a:solidFill>
              </a:rPr>
              <a:t> (Because there is no further queueing below.)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20EC977-401C-49E5-B080-EF422939F22C}"/>
              </a:ext>
            </a:extLst>
          </p:cNvPr>
          <p:cNvSpPr txBox="1"/>
          <p:nvPr/>
        </p:nvSpPr>
        <p:spPr>
          <a:xfrm>
            <a:off x="55878" y="4219766"/>
            <a:ext cx="651463" cy="3086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400"/>
              <a:t>AISD</a:t>
            </a:r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28692B29-6357-4CA8-BACD-070D37586277}"/>
              </a:ext>
            </a:extLst>
          </p:cNvPr>
          <p:cNvCxnSpPr>
            <a:cxnSpLocks/>
            <a:stCxn id="54" idx="2"/>
            <a:endCxn id="57" idx="2"/>
          </p:cNvCxnSpPr>
          <p:nvPr/>
        </p:nvCxnSpPr>
        <p:spPr>
          <a:xfrm rot="16200000" flipH="1">
            <a:off x="679078" y="4230980"/>
            <a:ext cx="396899" cy="991834"/>
          </a:xfrm>
          <a:prstGeom prst="curvedConnector3">
            <a:avLst>
              <a:gd name="adj1" fmla="val 50000"/>
            </a:avLst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ylinder 56">
            <a:extLst>
              <a:ext uri="{FF2B5EF4-FFF2-40B4-BE49-F238E27FC236}">
                <a16:creationId xmlns:a16="http://schemas.microsoft.com/office/drawing/2014/main" id="{57A081EF-2779-42E5-A777-BDF005AD4F7A}"/>
              </a:ext>
            </a:extLst>
          </p:cNvPr>
          <p:cNvSpPr/>
          <p:nvPr/>
        </p:nvSpPr>
        <p:spPr>
          <a:xfrm rot="5400000">
            <a:off x="1262114" y="4752653"/>
            <a:ext cx="222661" cy="568049"/>
          </a:xfrm>
          <a:prstGeom prst="can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vert270" wrap="square" lIns="0" tIns="0" rIns="0" bIns="0" rtlCol="0" anchor="ctr" anchorCtr="0">
            <a:no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AISD</a:t>
            </a:r>
          </a:p>
        </p:txBody>
      </p:sp>
      <p:cxnSp>
        <p:nvCxnSpPr>
          <p:cNvPr id="59" name="Connector: Curved 58">
            <a:extLst>
              <a:ext uri="{FF2B5EF4-FFF2-40B4-BE49-F238E27FC236}">
                <a16:creationId xmlns:a16="http://schemas.microsoft.com/office/drawing/2014/main" id="{4F4768DB-9011-40F4-9986-76C2913B0AFA}"/>
              </a:ext>
            </a:extLst>
          </p:cNvPr>
          <p:cNvCxnSpPr>
            <a:cxnSpLocks/>
            <a:stCxn id="57" idx="0"/>
            <a:endCxn id="27" idx="1"/>
          </p:cNvCxnSpPr>
          <p:nvPr/>
        </p:nvCxnSpPr>
        <p:spPr>
          <a:xfrm>
            <a:off x="1601804" y="5036678"/>
            <a:ext cx="240875" cy="64126"/>
          </a:xfrm>
          <a:prstGeom prst="curvedConnector3">
            <a:avLst>
              <a:gd name="adj1" fmla="val 50000"/>
            </a:avLst>
          </a:prstGeom>
          <a:ln w="952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82067A9-1E85-4D21-83D2-AF1C8D40AFEB}"/>
              </a:ext>
            </a:extLst>
          </p:cNvPr>
          <p:cNvSpPr txBox="1"/>
          <p:nvPr/>
        </p:nvSpPr>
        <p:spPr>
          <a:xfrm>
            <a:off x="818040" y="6245685"/>
            <a:ext cx="7584444" cy="3018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r>
              <a:rPr lang="cs-CZ" sz="1400"/>
              <a:t>* For VDLm2 the term Radio represents both the VDR part and the CMU part.</a:t>
            </a:r>
            <a:endParaRPr lang="en-US" sz="1400" err="1"/>
          </a:p>
        </p:txBody>
      </p:sp>
      <p:pic>
        <p:nvPicPr>
          <p:cNvPr id="9218" name="Picture 2" descr="Valve PNG Images | Vector and PSD Files | Free Download on Pngtree">
            <a:extLst>
              <a:ext uri="{FF2B5EF4-FFF2-40B4-BE49-F238E27FC236}">
                <a16:creationId xmlns:a16="http://schemas.microsoft.com/office/drawing/2014/main" id="{90C7B43E-946E-4B16-AA67-9005E44552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>
            <a:off x="2774381" y="3524240"/>
            <a:ext cx="453787" cy="35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Valve PNG Images | Vector and PSD Files | Free Download on Pngtree">
            <a:extLst>
              <a:ext uri="{FF2B5EF4-FFF2-40B4-BE49-F238E27FC236}">
                <a16:creationId xmlns:a16="http://schemas.microsoft.com/office/drawing/2014/main" id="{14C1ADF0-D3C8-458F-A68C-450EB38341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5400000">
            <a:off x="1759872" y="3524240"/>
            <a:ext cx="453787" cy="35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1" name="Connector: Curved 60">
            <a:extLst>
              <a:ext uri="{FF2B5EF4-FFF2-40B4-BE49-F238E27FC236}">
                <a16:creationId xmlns:a16="http://schemas.microsoft.com/office/drawing/2014/main" id="{24FC5B62-E449-417F-8BD3-047F2A8919C7}"/>
              </a:ext>
            </a:extLst>
          </p:cNvPr>
          <p:cNvCxnSpPr>
            <a:cxnSpLocks/>
            <a:stCxn id="74" idx="1"/>
            <a:endCxn id="60" idx="0"/>
          </p:cNvCxnSpPr>
          <p:nvPr/>
        </p:nvCxnSpPr>
        <p:spPr>
          <a:xfrm flipV="1">
            <a:off x="2146562" y="3702297"/>
            <a:ext cx="18260" cy="1020247"/>
          </a:xfrm>
          <a:prstGeom prst="curvedConnector3">
            <a:avLst>
              <a:gd name="adj1" fmla="val 1619370"/>
            </a:avLst>
          </a:prstGeom>
          <a:ln w="19050">
            <a:solidFill>
              <a:srgbClr val="DAA6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09C2337-130D-4A67-AB4C-C45773E6E6D8}"/>
              </a:ext>
            </a:extLst>
          </p:cNvPr>
          <p:cNvCxnSpPr>
            <a:cxnSpLocks/>
            <a:stCxn id="94" idx="1"/>
          </p:cNvCxnSpPr>
          <p:nvPr/>
        </p:nvCxnSpPr>
        <p:spPr>
          <a:xfrm flipH="1" flipV="1">
            <a:off x="3471820" y="4137664"/>
            <a:ext cx="613030" cy="309900"/>
          </a:xfrm>
          <a:prstGeom prst="straightConnector1">
            <a:avLst/>
          </a:prstGeom>
          <a:ln w="95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79C5CF-1A3A-4D95-8436-3E372DF0CFE4}"/>
              </a:ext>
            </a:extLst>
          </p:cNvPr>
          <p:cNvCxnSpPr>
            <a:cxnSpLocks/>
            <a:stCxn id="94" idx="1"/>
          </p:cNvCxnSpPr>
          <p:nvPr/>
        </p:nvCxnSpPr>
        <p:spPr>
          <a:xfrm flipH="1" flipV="1">
            <a:off x="2443322" y="4145760"/>
            <a:ext cx="1641528" cy="301804"/>
          </a:xfrm>
          <a:prstGeom prst="straightConnector1">
            <a:avLst/>
          </a:prstGeom>
          <a:ln w="95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49EDE5-043A-46C5-A820-FA03562B6615}"/>
              </a:ext>
            </a:extLst>
          </p:cNvPr>
          <p:cNvCxnSpPr>
            <a:cxnSpLocks/>
          </p:cNvCxnSpPr>
          <p:nvPr/>
        </p:nvCxnSpPr>
        <p:spPr>
          <a:xfrm flipH="1">
            <a:off x="2164822" y="2944395"/>
            <a:ext cx="1788342" cy="717974"/>
          </a:xfrm>
          <a:prstGeom prst="line">
            <a:avLst/>
          </a:prstGeom>
          <a:ln w="95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72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7FF06-DBC4-437B-A6F1-1540360C1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/>
              <a:t>Proposal – </a:t>
            </a:r>
            <a:r>
              <a:rPr lang="en-US" sz="3000" err="1"/>
              <a:t>Atn</a:t>
            </a:r>
            <a:r>
              <a:rPr lang="en-US" sz="3000"/>
              <a:t>/IPS Aircraft Protocol (AIAP)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1F769-86F5-4551-92A6-676C9A61F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2609849"/>
            <a:ext cx="6810376" cy="3257551"/>
          </a:xfrm>
        </p:spPr>
        <p:txBody>
          <a:bodyPr>
            <a:normAutofit fontScale="25000" lnSpcReduction="20000"/>
          </a:bodyPr>
          <a:lstStyle/>
          <a:p>
            <a:r>
              <a:rPr lang="cs-CZ" sz="7200"/>
              <a:t>Protocol operation</a:t>
            </a:r>
          </a:p>
          <a:p>
            <a:pPr lvl="2"/>
            <a:r>
              <a:rPr lang="cs-CZ" sz="7200"/>
              <a:t>Airborne IPS System periodicaly poll</a:t>
            </a:r>
            <a:r>
              <a:rPr lang="en-US" sz="7200"/>
              <a:t>s </a:t>
            </a:r>
            <a:r>
              <a:rPr lang="cs-CZ" sz="7200"/>
              <a:t>the Airborne Radio for status</a:t>
            </a:r>
          </a:p>
          <a:p>
            <a:pPr lvl="3"/>
            <a:r>
              <a:rPr lang="cs-CZ" sz="6400"/>
              <a:t>Airborne Radio responds with its status</a:t>
            </a:r>
          </a:p>
          <a:p>
            <a:pPr lvl="3"/>
            <a:r>
              <a:rPr lang="cs-CZ" sz="6400"/>
              <a:t>If the Airborne radio does not respond after a configurable no. of retries, it is treated as non-functional</a:t>
            </a:r>
          </a:p>
          <a:p>
            <a:pPr lvl="3"/>
            <a:endParaRPr lang="cs-CZ" sz="6400"/>
          </a:p>
          <a:p>
            <a:r>
              <a:rPr lang="cs-CZ" sz="7200"/>
              <a:t>Message format</a:t>
            </a:r>
          </a:p>
          <a:p>
            <a:pPr lvl="2"/>
            <a:r>
              <a:rPr lang="cs-CZ" sz="7200"/>
              <a:t>TLVs (Type-Lentgth-Value) with multiple Options</a:t>
            </a:r>
          </a:p>
          <a:p>
            <a:pPr lvl="2"/>
            <a:endParaRPr lang="cs-CZ" sz="7200"/>
          </a:p>
          <a:p>
            <a:r>
              <a:rPr lang="cs-CZ" sz="7200"/>
              <a:t>Independent of underlying on-board network</a:t>
            </a:r>
          </a:p>
          <a:p>
            <a:pPr lvl="2"/>
            <a:r>
              <a:rPr lang="cs-CZ" sz="7200"/>
              <a:t>Prototyped and validated on Ethernet with UDP/IPv4 stack</a:t>
            </a:r>
          </a:p>
          <a:p>
            <a:pPr lvl="2"/>
            <a:r>
              <a:rPr lang="cs-CZ" sz="7200"/>
              <a:t>Well suited for AFDX networks</a:t>
            </a:r>
          </a:p>
          <a:p>
            <a:pPr lvl="2"/>
            <a:r>
              <a:rPr lang="cs-CZ" sz="7200"/>
              <a:t>May require further considerations for A429</a:t>
            </a:r>
          </a:p>
          <a:p>
            <a:pPr lvl="3"/>
            <a:endParaRPr lang="cs-CZ" sz="1400"/>
          </a:p>
          <a:p>
            <a:endParaRPr lang="cs-CZ" sz="16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A61FC-405E-43DB-9158-47C7FDAE3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F8DC81-E4F2-4E08-A06A-2A5E5A90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471CF3-81CE-420B-BA03-BC215F12E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9146" y="2927483"/>
            <a:ext cx="5042515" cy="233097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63E6A1B-6872-400F-91CC-4D42B1B7252E}"/>
              </a:ext>
            </a:extLst>
          </p:cNvPr>
          <p:cNvSpPr txBox="1">
            <a:spLocks/>
          </p:cNvSpPr>
          <p:nvPr/>
        </p:nvSpPr>
        <p:spPr>
          <a:xfrm>
            <a:off x="495299" y="1409701"/>
            <a:ext cx="11277601" cy="8089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Honeywell Sans" panose="02010503040101060203" pitchFamily="50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0375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>
                <a:solidFill>
                  <a:srgbClr val="C00000"/>
                </a:solidFill>
              </a:rPr>
              <a:t>Proof-of-concept solution developed by Honeywell to address the needs of link status signaling and flow control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12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C45B2-710E-4456-B992-66ABCF9D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AIAP </a:t>
            </a:r>
            <a:r>
              <a:rPr lang="en-US"/>
              <a:t>– conveyed information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870729-E3D3-4F5B-8735-E27158AA6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-228600"/>
            <a:r>
              <a:rPr lang="en-US" sz="2000"/>
              <a:t>control-plane AIAP options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Datalink ID	– identifies the radio/datalink in scope of the aircraft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Datalink Status	– basic discrete datalink status (e.g., UP, DOWN, DEGRADED)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Link Instance	– identifies the current CSP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Datalink Context	– indicates need to repeat a multilink signaling interface message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Queue Status	– status of a queue for a </a:t>
            </a:r>
            <a:r>
              <a:rPr lang="en-US" sz="1800" err="1"/>
              <a:t>CoS</a:t>
            </a:r>
            <a:endParaRPr lang="en-US" sz="1800"/>
          </a:p>
          <a:p>
            <a:pPr lvl="2">
              <a:tabLst>
                <a:tab pos="2114550" algn="l"/>
              </a:tabLst>
            </a:pPr>
            <a:r>
              <a:rPr lang="en-US" sz="1800"/>
              <a:t>Packet State	– indicates state of a packet with given Packet ID</a:t>
            </a:r>
          </a:p>
          <a:p>
            <a:pPr marL="0" lvl="2" indent="0">
              <a:buNone/>
              <a:tabLst>
                <a:tab pos="2114550" algn="l"/>
              </a:tabLst>
            </a:pPr>
            <a:endParaRPr lang="en-US" sz="1800"/>
          </a:p>
          <a:p>
            <a:pPr indent="-228600">
              <a:tabLst>
                <a:tab pos="2114550" algn="l"/>
              </a:tabLst>
            </a:pPr>
            <a:r>
              <a:rPr lang="en-US" sz="2000"/>
              <a:t>data-plane AIAP options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Packet Data	– carries the packet itself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Packet </a:t>
            </a:r>
            <a:r>
              <a:rPr lang="en-US" sz="1800" err="1"/>
              <a:t>CoS</a:t>
            </a:r>
            <a:r>
              <a:rPr lang="en-US" sz="1800"/>
              <a:t>	– identifies class of service of the packet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Time to Live	– maximum time of packet usefulness</a:t>
            </a:r>
          </a:p>
          <a:p>
            <a:pPr lvl="2">
              <a:tabLst>
                <a:tab pos="2114550" algn="l"/>
              </a:tabLst>
            </a:pPr>
            <a:r>
              <a:rPr lang="en-US" sz="1800"/>
              <a:t>Packet ID	– unique identifier for the packet</a:t>
            </a:r>
            <a:endParaRPr lang="en-US" sz="1800">
              <a:highlight>
                <a:srgbClr val="FFFF00"/>
              </a:highlight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94ACA2-137D-49AF-959C-C9F408CBA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EB0F1-2150-43D2-9DA9-18A6E4159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5</a:t>
            </a:fld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5CDAD92B-E3B8-4C8A-AE12-A992324F868A}"/>
              </a:ext>
            </a:extLst>
          </p:cNvPr>
          <p:cNvSpPr/>
          <p:nvPr/>
        </p:nvSpPr>
        <p:spPr>
          <a:xfrm>
            <a:off x="9211801" y="2152073"/>
            <a:ext cx="344129" cy="1672676"/>
          </a:xfrm>
          <a:prstGeom prst="rightBrace">
            <a:avLst>
              <a:gd name="adj1" fmla="val 56309"/>
              <a:gd name="adj2" fmla="val 50000"/>
            </a:avLst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E405742F-3582-4321-B933-D975314A4AB1}"/>
              </a:ext>
            </a:extLst>
          </p:cNvPr>
          <p:cNvSpPr/>
          <p:nvPr/>
        </p:nvSpPr>
        <p:spPr>
          <a:xfrm>
            <a:off x="6999545" y="4996873"/>
            <a:ext cx="344129" cy="969818"/>
          </a:xfrm>
          <a:prstGeom prst="rightBrace">
            <a:avLst>
              <a:gd name="adj1" fmla="val 49666"/>
              <a:gd name="adj2" fmla="val 50000"/>
            </a:avLst>
          </a:prstGeom>
          <a:ln w="95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091D56-1BC0-4FD5-B1D0-4E24959C08DC}"/>
              </a:ext>
            </a:extLst>
          </p:cNvPr>
          <p:cNvSpPr txBox="1"/>
          <p:nvPr/>
        </p:nvSpPr>
        <p:spPr>
          <a:xfrm>
            <a:off x="9656508" y="2778861"/>
            <a:ext cx="2040192" cy="4191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r>
              <a:rPr lang="en-US" sz="1400"/>
              <a:t>from radio*</a:t>
            </a:r>
            <a:br>
              <a:rPr lang="en-US" sz="1400"/>
            </a:br>
            <a:r>
              <a:rPr lang="en-US" sz="1400"/>
              <a:t>to Airborne IPS system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377AF6-7BFF-4492-8C0F-878A07BCCC98}"/>
              </a:ext>
            </a:extLst>
          </p:cNvPr>
          <p:cNvSpPr txBox="1"/>
          <p:nvPr/>
        </p:nvSpPr>
        <p:spPr>
          <a:xfrm>
            <a:off x="7479995" y="5222586"/>
            <a:ext cx="2040192" cy="4191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1400"/>
              <a:t>from Airborne IPS system</a:t>
            </a:r>
            <a:br>
              <a:rPr lang="en-US" sz="1400"/>
            </a:br>
            <a:r>
              <a:rPr lang="en-US" sz="1400"/>
              <a:t>to radio*</a:t>
            </a:r>
          </a:p>
        </p:txBody>
      </p:sp>
    </p:spTree>
    <p:extLst>
      <p:ext uri="{BB962C8B-B14F-4D97-AF65-F5344CB8AC3E}">
        <p14:creationId xmlns:p14="http://schemas.microsoft.com/office/powerpoint/2010/main" val="22587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ADE7-B9FD-4509-8EB7-A13E722E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AIAP Control-plane MSC</a:t>
            </a:r>
            <a:endParaRPr lang="en-US" strike="sngStrik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E2578-B2D0-4423-9212-19C7ACC0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B3B7D-B2DC-43D8-8030-571571BD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7CEF83-B2BF-4157-9B0D-901CD9D3E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1836" y="1347787"/>
            <a:ext cx="5648325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21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ADE7-B9FD-4509-8EB7-A13E722E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AIAP control-plane message structure</a:t>
            </a:r>
            <a:endParaRPr lang="en-US" strike="sngStrik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E2578-B2D0-4423-9212-19C7ACC0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B3B7D-B2DC-43D8-8030-571571BD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CF65D9-B075-4C5D-B9AB-3C3D40B85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61" y="2107429"/>
            <a:ext cx="1058227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50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ADE7-B9FD-4509-8EB7-A13E722E4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AIAP Data-plane MSC</a:t>
            </a:r>
            <a:endParaRPr lang="en-US" strike="sngStrik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E2578-B2D0-4423-9212-19C7ACC0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Common IPS radio interface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B3B7D-B2DC-43D8-8030-571571BD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4D6E5D-39EF-491E-A11E-9ACAC322A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524" y="2095500"/>
            <a:ext cx="607695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60051"/>
      </p:ext>
    </p:extLst>
  </p:cSld>
  <p:clrMapOvr>
    <a:masterClrMapping/>
  </p:clrMapOvr>
</p:sld>
</file>

<file path=ppt/theme/theme1.xml><?xml version="1.0" encoding="utf-8"?>
<a:theme xmlns:a="http://schemas.openxmlformats.org/drawingml/2006/main" name="Honeywell 2019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oneywell PowerPoint Template16x9Final Arial 5619 pptx pptx [Read-Only]" id="{0634DB4F-498D-4C9B-9839-478A3564E8CC}" vid="{EA88E078-393A-475E-9D9E-02D899AC7668}"/>
    </a:ext>
  </a:extLst>
</a:theme>
</file>

<file path=ppt/theme/theme2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8081F472191440B778BAA67CD4CC55" ma:contentTypeVersion="11" ma:contentTypeDescription="Create a new document." ma:contentTypeScope="" ma:versionID="09d8885ebf9a075876803b7c82c6fd93">
  <xsd:schema xmlns:xsd="http://www.w3.org/2001/XMLSchema" xmlns:xs="http://www.w3.org/2001/XMLSchema" xmlns:p="http://schemas.microsoft.com/office/2006/metadata/properties" xmlns:ns2="031974d1-332e-412f-a039-78eb4bc845b1" xmlns:ns3="4d9be7cc-4313-471f-8eb3-5d9c3b698fa8" targetNamespace="http://schemas.microsoft.com/office/2006/metadata/properties" ma:root="true" ma:fieldsID="955a7167d0fb169318908428c521350a" ns2:_="" ns3:_="">
    <xsd:import namespace="031974d1-332e-412f-a039-78eb4bc845b1"/>
    <xsd:import namespace="4d9be7cc-4313-471f-8eb3-5d9c3b698f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1974d1-332e-412f-a039-78eb4bc845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9be7cc-4313-471f-8eb3-5d9c3b698fa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A96D48-C214-4F88-BF4C-52E319A5EF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8308AD-929C-4AF1-934C-AD13F105D72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656C09-4EE6-468F-9026-3DD198423282}">
  <ds:schemaRefs>
    <ds:schemaRef ds:uri="031974d1-332e-412f-a039-78eb4bc845b1"/>
    <ds:schemaRef ds:uri="4d9be7cc-4313-471f-8eb3-5d9c3b698f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Honeywell PowerPoint Template16x9Final Arial 5619 pptx pptx</Template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Honeywell 2019</vt:lpstr>
      <vt:lpstr>Common IPS radio interface Proposal for adoption in A858 - sup. 1</vt:lpstr>
      <vt:lpstr>Common IPS radio interface - Reminder</vt:lpstr>
      <vt:lpstr>Common IPS radio interface: Prioritization</vt:lpstr>
      <vt:lpstr>addressing prioritization</vt:lpstr>
      <vt:lpstr>Proposal – Atn/IPS Aircraft Protocol (AIAP)</vt:lpstr>
      <vt:lpstr>AIAP – conveyed information</vt:lpstr>
      <vt:lpstr>AIAP Control-plane MSC</vt:lpstr>
      <vt:lpstr>AIAP control-plane message structure</vt:lpstr>
      <vt:lpstr>AIAP Data-plane MSC</vt:lpstr>
      <vt:lpstr>AIAP Data-plane message structure</vt:lpstr>
      <vt:lpstr>Next Steps</vt:lpstr>
      <vt:lpstr>Backup</vt:lpstr>
      <vt:lpstr>Motivation for flow control - prioritization PP858: section 3.3.5</vt:lpstr>
      <vt:lpstr>Baseline queueing architecture</vt:lpstr>
      <vt:lpstr>Static throttling in airborne IPS system</vt:lpstr>
      <vt:lpstr>throttling based on SDU queue status</vt:lpstr>
    </vt:vector>
  </TitlesOfParts>
  <Company>Interpublic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Honeywell  PowerPoint template 2019</dc:title>
  <dc:creator>Skorepa, Michal</dc:creator>
  <cp:revision>1</cp:revision>
  <cp:lastPrinted>2019-06-18T11:22:41Z</cp:lastPrinted>
  <dcterms:created xsi:type="dcterms:W3CDTF">2019-06-14T12:47:03Z</dcterms:created>
  <dcterms:modified xsi:type="dcterms:W3CDTF">2021-08-04T15:27:25Z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0x0101001F8081F472191440B778BAA67CD4CC55</vt:lpwstr>
  </property>
  <property fmtid="{D5CDD505-2E9C-101B-9397-08002B2CF9AE}" pid="3" name="MSIP_Label_d546e5e1-5d42-4630-bacd-c69bfdcbd5e8_Enabled">
    <vt:lpwstr>true</vt:lpwstr>
  </property>
  <property fmtid="{D5CDD505-2E9C-101B-9397-08002B2CF9AE}" pid="4" name="MSIP_Label_d546e5e1-5d42-4630-bacd-c69bfdcbd5e8_SetDate">
    <vt:lpwstr>2021-06-18T10:45:19Z</vt:lpwstr>
  </property>
  <property fmtid="{D5CDD505-2E9C-101B-9397-08002B2CF9AE}" pid="5" name="MSIP_Label_d546e5e1-5d42-4630-bacd-c69bfdcbd5e8_Method">
    <vt:lpwstr>Standard</vt:lpwstr>
  </property>
  <property fmtid="{D5CDD505-2E9C-101B-9397-08002B2CF9AE}" pid="6" name="MSIP_Label_d546e5e1-5d42-4630-bacd-c69bfdcbd5e8_Name">
    <vt:lpwstr>d546e5e1-5d42-4630-bacd-c69bfdcbd5e8</vt:lpwstr>
  </property>
  <property fmtid="{D5CDD505-2E9C-101B-9397-08002B2CF9AE}" pid="7" name="MSIP_Label_d546e5e1-5d42-4630-bacd-c69bfdcbd5e8_SiteId">
    <vt:lpwstr>96ece526-9c7d-48b0-8daf-8b93c90a5d18</vt:lpwstr>
  </property>
  <property fmtid="{D5CDD505-2E9C-101B-9397-08002B2CF9AE}" pid="8" name="MSIP_Label_d546e5e1-5d42-4630-bacd-c69bfdcbd5e8_ActionId">
    <vt:lpwstr>11e8611b-b0b6-4e02-99af-994385dc548d</vt:lpwstr>
  </property>
  <property fmtid="{D5CDD505-2E9C-101B-9397-08002B2CF9AE}" pid="9" name="MSIP_Label_d546e5e1-5d42-4630-bacd-c69bfdcbd5e8_ContentBits">
    <vt:lpwstr>0</vt:lpwstr>
  </property>
  <property fmtid="{D5CDD505-2E9C-101B-9397-08002B2CF9AE}" pid="10" name="SmartTag">
    <vt:lpwstr>4</vt:lpwstr>
  </property>
</Properties>
</file>