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1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28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CBE4D-B831-4ADE-9646-C7399A5C7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4F99E3-5F77-4F79-9A99-10F9F0CBE9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05261D-892A-4916-87A0-FF27C939D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1147-4A51-49D9-930C-096FDE137D4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2250D-1C63-45FB-977E-87376076F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AC65A-9C6C-4C5D-AB57-16D90EBA0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D8E9D-0AA8-4063-9993-672949971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3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7857D-9D78-4A49-8D5A-59085F019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651B34-7F2E-4942-B97A-1932D451B5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DCA97-2C03-43D9-926B-8BF559E8E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1147-4A51-49D9-930C-096FDE137D4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94DCE-CF6F-4EEB-B5A6-8DC3B8371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CA738-914C-4768-B536-0D65BAB3A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D8E9D-0AA8-4063-9993-672949971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65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3D7BB4-89FF-4E55-BE4F-54A95AB88F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1D6174-74D8-4BA7-8051-E8AA909409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84A77-A10C-4769-920C-E1237CC92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1147-4A51-49D9-930C-096FDE137D4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C8A1A-A64B-42AA-A769-D9ADED697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B4DA5-E892-4057-9C67-CA3D08369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D8E9D-0AA8-4063-9993-672949971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60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101E1-8DAA-47F3-BB6B-8D5E23705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BDAEE-B5A1-487F-866A-DE11115B6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50F98-1E29-4C26-92F6-BFEF027B5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1147-4A51-49D9-930C-096FDE137D4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1E5C1-480C-4DA1-B6CE-52FF779C0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6A463-1146-4437-862A-1B7A523A6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D8E9D-0AA8-4063-9993-672949971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70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AFDBB-59C7-4BC6-B4BE-3E222855E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58F625-41B2-4F6D-A848-9011F4EC4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81EF10-31F2-4699-BB62-6B250C269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1147-4A51-49D9-930C-096FDE137D4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54783-6E05-4E00-9286-0ED4AEA97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F4600-DB8A-420F-B1BC-1EAEC9AFF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D8E9D-0AA8-4063-9993-672949971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741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96609-80B8-4AD1-ABB9-62DAA51F8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6F94FB-5912-40AA-AD7C-E624F53BBD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383A75-763F-446F-81E2-B9ACBBA436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1211C2-5902-4F6E-8964-5B259BCC0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1147-4A51-49D9-930C-096FDE137D4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E9D5D9-A90E-4432-BF6A-F8B085741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3538ED-2E4A-4C11-943D-0DADF2441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D8E9D-0AA8-4063-9993-672949971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57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FAF05A-1F7B-4653-8585-AAAAE5AB5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5D0B8-5C98-4086-ADD1-FCFFC675AC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AD609A-759F-4867-99A5-F24147FAE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D9E45D-9B16-441B-A157-B940EF2C06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53D69A-F2C7-4880-BDB4-E3B19A6CD4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20114B-AF2A-4B89-908E-40E4840CA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1147-4A51-49D9-930C-096FDE137D4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510689-F0D4-4556-9AA7-81D69154C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6D1326-9266-4A22-A5D9-2DE05CEE0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D8E9D-0AA8-4063-9993-672949971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824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C8274-C6E6-4633-9D62-CA2E559A5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E47093-EE1F-41E4-B161-1BB0FDE81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1147-4A51-49D9-930C-096FDE137D4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DEB160-16C7-4710-816D-92B3FD883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99BB90-1C50-44BC-9ECF-E4E827303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D8E9D-0AA8-4063-9993-672949971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067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A8F51D-95CC-433C-AE4E-906A263F42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1147-4A51-49D9-930C-096FDE137D4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9EB4E4-0034-4225-A878-3AFB0D375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98C62F-C490-4F25-B4DA-F870E21E6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D8E9D-0AA8-4063-9993-672949971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17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8A1DA-1B14-4C7C-9C75-6B1E5813B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8E9E0D-848C-457C-93E6-6EA9FC6FC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163BA7-5337-4873-BDE6-4A96CC195E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475B54-A860-4D4A-B6D6-B587D66D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1147-4A51-49D9-930C-096FDE137D4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A5E9ED-2777-4312-9262-83E221729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E555FC-DD6F-4F16-9F36-963BC5DD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D8E9D-0AA8-4063-9993-672949971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180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E65AE-B209-4E43-86EF-00505214C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5343B6-7994-4B82-AE5D-9A666FB2DC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53161C-D8AA-4B7D-BA86-7B6D6B691F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FE4BF9-8964-4A18-85E3-A15158026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1147-4A51-49D9-930C-096FDE137D4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35A149-28C5-497E-905F-F9A202431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F93233-7EB2-4464-BF57-3F311360C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D8E9D-0AA8-4063-9993-672949971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936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754535-A696-46C8-8CA4-D55E67517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AB7543-D7EF-4DAA-84FC-5D8F349A5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6DC2A-D266-434C-91D8-C74936C490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51147-4A51-49D9-930C-096FDE137D4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B1BE1-C8C4-45C9-9099-275814F7B9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A41D8-062E-45A5-ABFA-E5ABB9F39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D8E9D-0AA8-4063-9993-6729499710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167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id="{E2A5EA77-36F4-48BF-94CA-7DB5771822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336" y="53319"/>
            <a:ext cx="9015859" cy="6751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088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Prisaznuk</dc:creator>
  <cp:lastModifiedBy>Paul Prisaznuk</cp:lastModifiedBy>
  <cp:revision>1</cp:revision>
  <dcterms:created xsi:type="dcterms:W3CDTF">2019-04-05T15:50:15Z</dcterms:created>
  <dcterms:modified xsi:type="dcterms:W3CDTF">2019-04-05T15:51:23Z</dcterms:modified>
</cp:coreProperties>
</file>