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DCDFC-590B-8644-F12B-D14E27AD48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A7CF10-0F97-E373-C043-17C850FAFD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1795D-3DAF-2720-7720-43CC12AF2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43633-1EEF-1248-AF61-B3757FD3D5ED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1746A-2D32-7F48-7967-5EA22C308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9D62D1-CFDB-4670-B8EF-E23DA7182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A335-1AFC-4648-85C1-DAC402D37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83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4C3E4-B149-048F-5855-1CA68B2DB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675C62-1133-6FEF-D80F-882FA0A47C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C8FA95-C449-87AB-CBB3-97ECD28E3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43633-1EEF-1248-AF61-B3757FD3D5ED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5501F-2181-F4BB-9185-854A4661D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E9AA9-AB83-09CD-1318-EF73B7056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A335-1AFC-4648-85C1-DAC402D37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534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2F2DC1-A5C7-61CB-22C6-15E062087F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0ACA28-44E7-AE1E-467D-A0975FBC13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0B19B-C886-CB0C-2A60-0E6AD199E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43633-1EEF-1248-AF61-B3757FD3D5ED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15571-0A7F-5932-1371-9647856E9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0F086C-2750-6EAA-D2AF-3E79AD26C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A335-1AFC-4648-85C1-DAC402D37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7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E24C5-6369-FC52-7F98-30250F44D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7354C-9047-6DFF-F4DF-6E97595B6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C3AA9-AECD-C6C1-4CA1-90FB48ADC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43633-1EEF-1248-AF61-B3757FD3D5ED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15D47-E7F4-D896-9386-5AF268693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B96CF-0FD3-E31A-A103-91E832A6B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A335-1AFC-4648-85C1-DAC402D37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65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B0BCE-A16F-E341-34F7-8D06EC39A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AE08CD-1B27-D7B4-2AE8-783FDE648F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9ECAE-BF51-4DE8-D8FC-58969B462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43633-1EEF-1248-AF61-B3757FD3D5ED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B7BFA-7A3B-B4B0-5A48-C27C0BA3E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6D8C4-E87A-32A6-0160-66BB0A41F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A335-1AFC-4648-85C1-DAC402D37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23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CD6DC-2035-913D-FB61-DF8973FEC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67347-FD81-BD4D-B8BD-A88D65F041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6B549-378D-2C36-E9A2-E0F9C0CBB0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F31591-5419-8C8A-BA27-985446ADD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43633-1EEF-1248-AF61-B3757FD3D5ED}" type="datetimeFigureOut">
              <a:rPr lang="en-US" smtClean="0"/>
              <a:t>3/21/24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3AA622-594B-1D65-F7CD-9B4BE6DB9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BB9038-B6BA-B5B7-23CA-1C4450778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A335-1AFC-4648-85C1-DAC402D37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278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425BF-6C93-5559-313B-F49E54677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B853F-3C58-E3D2-6558-5B4C9B98C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BD0C8B-FEC4-CBE2-1B31-94D1DBFC8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CACA2A-35B6-0B6C-95A3-CB296ACEDE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9708B1-3E63-02B7-4976-57D4C04C86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227A86-3181-D978-CC78-304B548FF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43633-1EEF-1248-AF61-B3757FD3D5ED}" type="datetimeFigureOut">
              <a:rPr lang="en-US" smtClean="0"/>
              <a:t>3/21/24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8F67A5-1456-8215-C153-0D279FB9C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93A193-5F26-4B4F-D492-C6881C8D6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A335-1AFC-4648-85C1-DAC402D37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906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D52D1-538B-99A7-4AEF-48B44C067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A32573-E3E2-CF5B-DD72-69456FA97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43633-1EEF-1248-AF61-B3757FD3D5ED}" type="datetimeFigureOut">
              <a:rPr lang="en-US" smtClean="0"/>
              <a:t>3/21/24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E56956-F1B4-F07B-3762-A259AF746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666C05-7C45-CECE-AE06-04C3E9A60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A335-1AFC-4648-85C1-DAC402D37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08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3C815D-05D8-225C-5080-9DE54319C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43633-1EEF-1248-AF61-B3757FD3D5ED}" type="datetimeFigureOut">
              <a:rPr lang="en-US" smtClean="0"/>
              <a:t>3/21/24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A3AC5B-4718-19CE-3EAF-283B657E6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D225FE-6B9B-B742-C224-A3CF2BE63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A335-1AFC-4648-85C1-DAC402D37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80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CB48E-B077-7249-1B85-0CE497865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526D4-3607-35A8-022A-7FF0267F6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E46934-C868-2BE3-36DC-CD366B6DE4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465481-FF96-40E1-BB64-EE9F1044F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43633-1EEF-1248-AF61-B3757FD3D5ED}" type="datetimeFigureOut">
              <a:rPr lang="en-US" smtClean="0"/>
              <a:t>3/21/24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6BA6AB-A550-5B4D-9CAA-3F764A9DB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BB890-6260-27D3-07CE-836F34A12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A335-1AFC-4648-85C1-DAC402D37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362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E72F9-43AF-6722-AEA4-43FE432BE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D51F4B-DCE2-B6F7-DFE9-0AB579441B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9C5F66-5196-397B-5A9B-1AACF4EF39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353BDF-BD8D-77FE-706B-925130779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43633-1EEF-1248-AF61-B3757FD3D5ED}" type="datetimeFigureOut">
              <a:rPr lang="en-US" smtClean="0"/>
              <a:t>3/21/24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17FAA7-25C2-F6AB-0223-35A45228D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7E0628-295C-5532-C0EF-C467509B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A335-1AFC-4648-85C1-DAC402D37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48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2381B4-10BC-8F67-2497-481BA9EF8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1EC140-AADB-1658-7094-7B68A8C40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7C4A67-0B76-F346-8E70-ED30AC2E1D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243633-1EEF-1248-AF61-B3757FD3D5ED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8ECF8-4851-D192-F7CF-4CA888138A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B65DFA-613A-CB7C-B219-08F24FAB38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41A335-1AFC-4648-85C1-DAC402D37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043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73A54-0C68-105C-7E31-A883550162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ARINC 424 XML Schemas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5A6D8C-27ED-99A6-73F8-DC8D3ECDFC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David Baker</a:t>
            </a:r>
          </a:p>
        </p:txBody>
      </p:sp>
    </p:spTree>
    <p:extLst>
      <p:ext uri="{BB962C8B-B14F-4D97-AF65-F5344CB8AC3E}">
        <p14:creationId xmlns:p14="http://schemas.microsoft.com/office/powerpoint/2010/main" val="223904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6809B-DE46-1CD5-89B7-E642D3E59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E5B08-62F2-7EE8-BD9F-94B5A04AB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Supp23</a:t>
            </a:r>
          </a:p>
          <a:p>
            <a:r>
              <a:rPr lang="en-US" dirty="0"/>
              <a:t>Supp24</a:t>
            </a:r>
          </a:p>
          <a:p>
            <a:r>
              <a:rPr lang="en-US" dirty="0"/>
              <a:t>Versioning</a:t>
            </a:r>
          </a:p>
        </p:txBody>
      </p:sp>
    </p:spTree>
    <p:extLst>
      <p:ext uri="{BB962C8B-B14F-4D97-AF65-F5344CB8AC3E}">
        <p14:creationId xmlns:p14="http://schemas.microsoft.com/office/powerpoint/2010/main" val="1744410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5EC21-61B9-0342-ECC2-0B257A81D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B49E5-9ADE-BC76-7F22-722C68BB2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published a few hotfixes to Supp23 XML Schemas</a:t>
            </a:r>
          </a:p>
          <a:p>
            <a:r>
              <a:rPr lang="en-US" dirty="0"/>
              <a:t>Led to version number confusion:</a:t>
            </a:r>
          </a:p>
          <a:p>
            <a:pPr lvl="1"/>
            <a:r>
              <a:rPr lang="en-US" dirty="0"/>
              <a:t>I added an ARINC 424 Supplement field to link the versions to the paper documents in 4.0.0</a:t>
            </a:r>
          </a:p>
        </p:txBody>
      </p:sp>
      <p:pic>
        <p:nvPicPr>
          <p:cNvPr id="5" name="Picture 4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0B05AFC0-EC45-FE27-AA0E-AB9A86B1C5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2367" y="3610866"/>
            <a:ext cx="4415623" cy="256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897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4F3B4-9B8B-2C11-15C9-BD61F433F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6007D-339F-7F41-ABA4-DDFEC3505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 in for all changes from last NDB</a:t>
            </a:r>
          </a:p>
          <a:p>
            <a:pPr lvl="1"/>
            <a:r>
              <a:rPr lang="en-US" dirty="0"/>
              <a:t>This is/will-be released as Supp24_Draft1</a:t>
            </a:r>
          </a:p>
          <a:p>
            <a:pPr lvl="2"/>
            <a:r>
              <a:rPr lang="en-US" dirty="0"/>
              <a:t>https://</a:t>
            </a:r>
            <a:r>
              <a:rPr lang="en-US" dirty="0" err="1"/>
              <a:t>git.codev.mitre.org</a:t>
            </a:r>
            <a:r>
              <a:rPr lang="en-US" dirty="0"/>
              <a:t>/projects/ARINC/repos/arinc424schemas/pull-requests/170/overview</a:t>
            </a:r>
          </a:p>
        </p:txBody>
      </p:sp>
    </p:spTree>
    <p:extLst>
      <p:ext uri="{BB962C8B-B14F-4D97-AF65-F5344CB8AC3E}">
        <p14:creationId xmlns:p14="http://schemas.microsoft.com/office/powerpoint/2010/main" val="3506467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C2DCF-7B92-699B-BFA7-D8CDD6AC3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Versioning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31AA9-74C6-0902-BEE1-D69FDED31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date we have been following</a:t>
            </a:r>
          </a:p>
          <a:p>
            <a:pPr lvl="1"/>
            <a:r>
              <a:rPr lang="en-US" dirty="0"/>
              <a:t>SEMVER &amp; Page-340</a:t>
            </a:r>
          </a:p>
          <a:p>
            <a:r>
              <a:rPr lang="en-US" dirty="0"/>
              <a:t>The result was that the major version number updated when people did not expect it in Supplement 23</a:t>
            </a:r>
          </a:p>
          <a:p>
            <a:r>
              <a:rPr lang="en-US" dirty="0"/>
              <a:t>The minor description also needs work</a:t>
            </a:r>
          </a:p>
        </p:txBody>
      </p:sp>
    </p:spTree>
    <p:extLst>
      <p:ext uri="{BB962C8B-B14F-4D97-AF65-F5344CB8AC3E}">
        <p14:creationId xmlns:p14="http://schemas.microsoft.com/office/powerpoint/2010/main" val="3038796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7FBCE-F740-0FC2-C6AE-B1288143A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Versioning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FEDC8-03E5-6A73-E411-A45607A15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metadata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3F8C5C-9624-A4F4-A9F3-2E8493011F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7724" y="2571439"/>
            <a:ext cx="4010454" cy="188328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8E7587D-4A39-2391-DE34-E484D885AD06}"/>
              </a:ext>
            </a:extLst>
          </p:cNvPr>
          <p:cNvSpPr txBox="1"/>
          <p:nvPr/>
        </p:nvSpPr>
        <p:spPr>
          <a:xfrm>
            <a:off x="5822731" y="2551837"/>
            <a:ext cx="608549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+mj-lt"/>
              <a:buAutoNum type="arabicPeriod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MAJOR version when you make incompatible API changes</a:t>
            </a:r>
          </a:p>
          <a:p>
            <a:pPr algn="l">
              <a:buFont typeface="+mj-lt"/>
              <a:buAutoNum type="arabicPeriod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MINOR version when you add functionality in a backward compatible manner</a:t>
            </a:r>
          </a:p>
          <a:p>
            <a:pPr algn="l">
              <a:buFont typeface="+mj-lt"/>
              <a:buAutoNum type="arabicPeriod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PATCH version when you make backward compatible bug fixes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39F2D7-C166-2ED9-8206-BEB73245F67D}"/>
              </a:ext>
            </a:extLst>
          </p:cNvPr>
          <p:cNvSpPr txBox="1"/>
          <p:nvPr/>
        </p:nvSpPr>
        <p:spPr>
          <a:xfrm>
            <a:off x="2881823" y="5200541"/>
            <a:ext cx="588181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We need to decide if we want to reset the version number for Supplement 24</a:t>
            </a:r>
          </a:p>
        </p:txBody>
      </p:sp>
    </p:spTree>
    <p:extLst>
      <p:ext uri="{BB962C8B-B14F-4D97-AF65-F5344CB8AC3E}">
        <p14:creationId xmlns:p14="http://schemas.microsoft.com/office/powerpoint/2010/main" val="1196732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73891-5284-0126-FD9C-34EA4F549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CD1A3-1A3A-76D2-30C1-5B7ED188F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should not “have” to change the published schema at all if we were mistake free</a:t>
            </a:r>
          </a:p>
          <a:p>
            <a:pPr lvl="1"/>
            <a:r>
              <a:rPr lang="en-US" dirty="0"/>
              <a:t>Supp24 -&gt; v1.0.0 would ideally be the only version</a:t>
            </a:r>
          </a:p>
          <a:p>
            <a:r>
              <a:rPr lang="en-US" dirty="0"/>
              <a:t>Most changes are going to be Major</a:t>
            </a:r>
          </a:p>
          <a:p>
            <a:r>
              <a:rPr lang="en-US" dirty="0"/>
              <a:t>Minor is going to be rarely seen </a:t>
            </a:r>
          </a:p>
          <a:p>
            <a:r>
              <a:rPr lang="en-US" dirty="0"/>
              <a:t>I need the patch version to cover administrative mistakes that drive a re-release</a:t>
            </a:r>
          </a:p>
          <a:p>
            <a:pPr lvl="1"/>
            <a:r>
              <a:rPr lang="en-US" dirty="0"/>
              <a:t>E.g., manual process to generate documentation from schemas = I might leave a file out or something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862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08C5D-A5B1-F522-9E03-71FA5EC00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C901C-CE34-8793-4AD8-5455BF144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Supp23 released with hotfixes</a:t>
            </a:r>
          </a:p>
          <a:p>
            <a:r>
              <a:rPr lang="en-US" dirty="0"/>
              <a:t>Supp24 draft 1</a:t>
            </a:r>
          </a:p>
          <a:p>
            <a:r>
              <a:rPr lang="en-US" dirty="0"/>
              <a:t>Versioning</a:t>
            </a:r>
          </a:p>
        </p:txBody>
      </p:sp>
    </p:spTree>
    <p:extLst>
      <p:ext uri="{BB962C8B-B14F-4D97-AF65-F5344CB8AC3E}">
        <p14:creationId xmlns:p14="http://schemas.microsoft.com/office/powerpoint/2010/main" val="164785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1392</TotalTime>
  <Words>248</Words>
  <Application>Microsoft Macintosh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Helvetica</vt:lpstr>
      <vt:lpstr>Office Theme</vt:lpstr>
      <vt:lpstr>ARINC 424 XML Schemas</vt:lpstr>
      <vt:lpstr>Agenda</vt:lpstr>
      <vt:lpstr>Supp23</vt:lpstr>
      <vt:lpstr>Supp24</vt:lpstr>
      <vt:lpstr>Versioning</vt:lpstr>
      <vt:lpstr>Versioning</vt:lpstr>
      <vt:lpstr>Expectations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ARINC 424 XML Schemas</dc:title>
  <dc:creator>David E Baker Jr.</dc:creator>
  <cp:lastModifiedBy>David E Baker Jr.</cp:lastModifiedBy>
  <cp:revision>1</cp:revision>
  <dcterms:created xsi:type="dcterms:W3CDTF">2024-03-21T14:02:31Z</dcterms:created>
  <dcterms:modified xsi:type="dcterms:W3CDTF">2024-03-22T13:14:49Z</dcterms:modified>
</cp:coreProperties>
</file>