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4"/>
  </p:sldMasterIdLst>
  <p:notesMasterIdLst>
    <p:notesMasterId r:id="rId9"/>
  </p:notesMasterIdLst>
  <p:handoutMasterIdLst>
    <p:handoutMasterId r:id="rId10"/>
  </p:handoutMasterIdLst>
  <p:sldIdLst>
    <p:sldId id="281" r:id="rId5"/>
    <p:sldId id="287" r:id="rId6"/>
    <p:sldId id="288" r:id="rId7"/>
    <p:sldId id="289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A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EA638B19-AF8F-4D81-84F4-C0FB9B5D45B4}">
  <a:tblStyle styleId="{EA638B19-AF8F-4D81-84F4-C0FB9B5D45B4}" styleName="L3Harris Table 01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3175">
              <a:solidFill>
                <a:schemeClr val="dk1"/>
              </a:solidFill>
            </a:ln>
          </a:top>
          <a:bottom>
            <a:ln w="3175">
              <a:solidFill>
                <a:schemeClr val="dk1"/>
              </a:solidFill>
            </a:ln>
          </a:bottom>
          <a:insideH>
            <a:ln w="3175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noFill/>
        </a:fill>
      </a:tcStyle>
    </a:wholeTbl>
    <a:lastCol>
      <a:tcTxStyle b="on">
        <a:fontRef idx="minor"/>
      </a:tcTxStyle>
      <a:tcStyle>
        <a:tcBdr/>
      </a:tcStyle>
    </a:lastCol>
    <a:firstCol>
      <a:tcTxStyle b="on">
        <a:fontRef idx="minor"/>
      </a:tcTxStyle>
      <a:tcStyle>
        <a:tcBdr/>
      </a:tcStyle>
    </a:firstCol>
    <a:lastRow>
      <a:tcTxStyle b="on">
        <a:fontRef idx="minor"/>
        <a:schemeClr val="dk1"/>
      </a:tcTxStyle>
      <a:tcStyle>
        <a:tcBdr>
          <a:top>
            <a:ln w="12700">
              <a:solidFill>
                <a:schemeClr val="dk1"/>
              </a:solidFill>
            </a:ln>
          </a:top>
          <a:bottom>
            <a:ln>
              <a:noFill/>
            </a:ln>
          </a:bottom>
        </a:tcBdr>
        <a:fill>
          <a:noFill/>
        </a:fill>
      </a:tcStyle>
    </a:lastRow>
    <a:firstRow>
      <a:tcTxStyle b="on">
        <a:fontRef idx="minor"/>
        <a:schemeClr val="lt1"/>
      </a:tcTxStyle>
      <a:tcStyle>
        <a:tcBdr>
          <a:top>
            <a:ln>
              <a:noFill/>
            </a:ln>
          </a:top>
          <a:bottom>
            <a:ln>
              <a:noFill/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56"/>
  </p:normalViewPr>
  <p:slideViewPr>
    <p:cSldViewPr snapToGrid="0" showGuides="1">
      <p:cViewPr varScale="1">
        <p:scale>
          <a:sx n="66" d="100"/>
          <a:sy n="66" d="100"/>
        </p:scale>
        <p:origin x="102" y="79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166" d="100"/>
          <a:sy n="166" d="100"/>
        </p:scale>
        <p:origin x="6672" y="200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9CDB47D-8CCE-0349-960C-2E5541681FD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40D9996-CA2E-DD41-9438-070CF141BF3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ED06A4-8F7B-974B-B734-1ED967E82B37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148946-3C43-CE4A-AB16-5A87BDD672F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83EDB7-B7F9-144D-AC2B-EEAD2893B05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D64864-0E8C-3347-AF7C-F8EB0B3224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3561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9E9AA5-4EBA-7C43-A74A-42DA5466B4F2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C4566B-DD89-4947-8F18-46DAFD0592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3125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628650" indent="-171450" algn="l" defTabSz="914400" rtl="0" eaLnBrk="1" latinLnBrk="0" hangingPunct="1">
      <a:buFont typeface="Arial" panose="020B0604020202020204" pitchFamily="34" charset="0"/>
      <a:buChar char="–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085850" indent="-171450" algn="l" defTabSz="914400" rtl="0" eaLnBrk="1" latinLnBrk="0" hangingPunct="1">
      <a:buFont typeface="Arial" panose="020B0604020202020204" pitchFamily="34" charset="0"/>
      <a:buChar char="–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543050" indent="-171450" algn="l" defTabSz="914400" rtl="0" eaLnBrk="1" latinLnBrk="0" hangingPunct="1">
      <a:buFont typeface="Arial" panose="020B0604020202020204" pitchFamily="34" charset="0"/>
      <a:buChar char="–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00250" indent="-171450" algn="l" defTabSz="914400" rtl="0" eaLnBrk="1" latinLnBrk="0" hangingPunct="1">
      <a:buFont typeface="Arial" panose="020B0604020202020204" pitchFamily="34" charset="0"/>
      <a:buChar char="–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457450" indent="-171450" algn="l" defTabSz="914400" rtl="0" eaLnBrk="1" latinLnBrk="0" hangingPunct="1">
      <a:buFont typeface="Arial" panose="020B0604020202020204" pitchFamily="34" charset="0"/>
      <a:buChar char="–"/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914650" indent="-171450" algn="l" defTabSz="914400" rtl="0" eaLnBrk="1" latinLnBrk="0" hangingPunct="1">
      <a:buFont typeface="Arial" panose="020B0604020202020204" pitchFamily="34" charset="0"/>
      <a:buChar char="–"/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371850" indent="-171450" algn="l" defTabSz="914400" rtl="0" eaLnBrk="1" latinLnBrk="0" hangingPunct="1">
      <a:buFont typeface="Arial" panose="020B0604020202020204" pitchFamily="34" charset="0"/>
      <a:buChar char="–"/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829050" indent="-171450" algn="l" defTabSz="914400" rtl="0" eaLnBrk="1" latinLnBrk="0" hangingPunct="1">
      <a:buFont typeface="Arial" panose="020B0604020202020204" pitchFamily="34" charset="0"/>
      <a:buChar char="–"/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em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emf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988A490A-6F0E-467E-947E-8C786A35EB7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160328" y="-273"/>
            <a:ext cx="3031672" cy="3417176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9EFA9F97-AD4F-434E-ACD2-EB599E50CE5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894"/>
          <a:stretch/>
        </p:blipFill>
        <p:spPr>
          <a:xfrm>
            <a:off x="-1367" y="2815"/>
            <a:ext cx="3064329" cy="3429000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2710D9A1-F724-4746-BC52-E47F575A152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31672" y="2815"/>
            <a:ext cx="3065416" cy="3429000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8F581EEF-0521-4C9D-BA1A-B0D4C73A3AE5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96000" y="2815"/>
            <a:ext cx="3064328" cy="3429000"/>
          </a:xfrm>
          <a:prstGeom prst="rect">
            <a:avLst/>
          </a:prstGeom>
        </p:spPr>
      </p:pic>
      <p:pic>
        <p:nvPicPr>
          <p:cNvPr id="4" name="Delta">
            <a:extLst>
              <a:ext uri="{FF2B5EF4-FFF2-40B4-BE49-F238E27FC236}">
                <a16:creationId xmlns:a16="http://schemas.microsoft.com/office/drawing/2014/main" id="{A2AC7B1C-4C0F-EF4C-8C7C-7F6C7B11E8D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 bwMode="gray">
          <a:xfrm>
            <a:off x="0" y="3200400"/>
            <a:ext cx="12192000" cy="3657600"/>
          </a:xfrm>
          <a:prstGeom prst="rect">
            <a:avLst/>
          </a:prstGeom>
        </p:spPr>
      </p:pic>
      <p:pic>
        <p:nvPicPr>
          <p:cNvPr id="7" name="L3Harris" descr="L3Harris">
            <a:extLst>
              <a:ext uri="{FF2B5EF4-FFF2-40B4-BE49-F238E27FC236}">
                <a16:creationId xmlns:a16="http://schemas.microsoft.com/office/drawing/2014/main" id="{58EA319E-94B3-0647-918B-122A791647AA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 bwMode="black">
          <a:xfrm>
            <a:off x="367031" y="3611873"/>
            <a:ext cx="1892807" cy="5495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7202" y="4297682"/>
            <a:ext cx="7418830" cy="822959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2400" u="sng" cap="all" spc="0" baseline="0">
                <a:uFill>
                  <a:solidFill>
                    <a:schemeClr val="tx2"/>
                  </a:solidFill>
                </a:uFill>
              </a:defRPr>
            </a:lvl1pPr>
          </a:lstStyle>
          <a:p>
            <a:r>
              <a:rPr lang="en-US" dirty="0"/>
              <a:t>[PRESENTATION TITLE]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5212082"/>
            <a:ext cx="7418830" cy="548639"/>
          </a:xfrm>
        </p:spPr>
        <p:txBody>
          <a:bodyPr>
            <a:noAutofit/>
          </a:bodyPr>
          <a:lstStyle>
            <a:lvl1pPr marL="0" indent="0" algn="l">
              <a:spcBef>
                <a:spcPts val="0"/>
              </a:spcBef>
              <a:buNone/>
              <a:defRPr sz="1600"/>
            </a:lvl1pPr>
            <a:lvl2pPr marL="0" indent="0" algn="l">
              <a:spcBef>
                <a:spcPts val="0"/>
              </a:spcBef>
              <a:buNone/>
              <a:defRPr sz="1600"/>
            </a:lvl2pPr>
            <a:lvl3pPr marL="0" indent="0" algn="l">
              <a:spcBef>
                <a:spcPts val="0"/>
              </a:spcBef>
              <a:buNone/>
              <a:defRPr sz="1600"/>
            </a:lvl3pPr>
            <a:lvl4pPr marL="0" indent="0" algn="l">
              <a:spcBef>
                <a:spcPts val="0"/>
              </a:spcBef>
              <a:buNone/>
              <a:defRPr sz="1600"/>
            </a:lvl4pPr>
            <a:lvl5pPr marL="0" indent="0" algn="l">
              <a:spcBef>
                <a:spcPts val="0"/>
              </a:spcBef>
              <a:buNone/>
              <a:defRPr sz="1600"/>
            </a:lvl5pPr>
            <a:lvl6pPr marL="0" indent="0" algn="l">
              <a:spcBef>
                <a:spcPts val="0"/>
              </a:spcBef>
              <a:buNone/>
              <a:defRPr sz="1600"/>
            </a:lvl6pPr>
            <a:lvl7pPr marL="0" indent="0" algn="l">
              <a:spcBef>
                <a:spcPts val="0"/>
              </a:spcBef>
              <a:buNone/>
              <a:defRPr sz="1600"/>
            </a:lvl7pPr>
            <a:lvl8pPr marL="0" indent="0" algn="l">
              <a:spcBef>
                <a:spcPts val="0"/>
              </a:spcBef>
              <a:buNone/>
              <a:defRPr sz="1600"/>
            </a:lvl8pPr>
            <a:lvl9pPr marL="0" indent="0" algn="l">
              <a:spcBef>
                <a:spcPts val="0"/>
              </a:spcBef>
              <a:buNone/>
              <a:defRPr sz="1600"/>
            </a:lvl9pPr>
          </a:lstStyle>
          <a:p>
            <a:r>
              <a:rPr lang="en-US" dirty="0"/>
              <a:t>[Optional presentation subtitle]</a:t>
            </a:r>
          </a:p>
        </p:txBody>
      </p:sp>
      <p:cxnSp>
        <p:nvCxnSpPr>
          <p:cNvPr id="16" name="Line">
            <a:extLst>
              <a:ext uri="{FF2B5EF4-FFF2-40B4-BE49-F238E27FC236}">
                <a16:creationId xmlns:a16="http://schemas.microsoft.com/office/drawing/2014/main" id="{800E4A58-9F73-0D4C-83E2-CC1081EF0E0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57200" y="5945945"/>
            <a:ext cx="11277600" cy="0"/>
          </a:xfrm>
          <a:prstGeom prst="line">
            <a:avLst/>
          </a:prstGeom>
          <a:ln w="3175" cap="sq">
            <a:solidFill>
              <a:srgbClr val="17243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rgbClr val="000000"/>
          </a:effectRef>
          <a:fontRef idx="minor">
            <a:schemeClr val="lt1"/>
          </a:fontRef>
        </p:style>
      </p:cxn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FBB78CC0-912E-DF47-B0F7-EA50C61D86E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57202" y="6080761"/>
            <a:ext cx="2286000" cy="456565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FontTx/>
              <a:buNone/>
              <a:defRPr sz="1200" b="1"/>
            </a:lvl1pPr>
            <a:lvl2pPr marL="0" indent="0">
              <a:spcBef>
                <a:spcPts val="0"/>
              </a:spcBef>
              <a:buFontTx/>
              <a:buNone/>
              <a:defRPr sz="1200" b="1"/>
            </a:lvl2pPr>
            <a:lvl3pPr marL="0" indent="0">
              <a:spcBef>
                <a:spcPts val="0"/>
              </a:spcBef>
              <a:buFontTx/>
              <a:buNone/>
              <a:defRPr sz="1200" b="1"/>
            </a:lvl3pPr>
            <a:lvl4pPr marL="0" indent="0">
              <a:spcBef>
                <a:spcPts val="0"/>
              </a:spcBef>
              <a:buFontTx/>
              <a:buNone/>
              <a:defRPr sz="1200" b="1"/>
            </a:lvl4pPr>
            <a:lvl5pPr marL="0" indent="0">
              <a:spcBef>
                <a:spcPts val="0"/>
              </a:spcBef>
              <a:buFontTx/>
              <a:buNone/>
              <a:defRPr sz="1200" b="1"/>
            </a:lvl5pPr>
            <a:lvl6pPr marL="0" indent="0">
              <a:spcBef>
                <a:spcPts val="0"/>
              </a:spcBef>
              <a:buFontTx/>
              <a:buNone/>
              <a:defRPr sz="1200" b="1"/>
            </a:lvl6pPr>
            <a:lvl7pPr marL="0" indent="0">
              <a:spcBef>
                <a:spcPts val="0"/>
              </a:spcBef>
              <a:buFontTx/>
              <a:buNone/>
              <a:defRPr sz="1200" b="1"/>
            </a:lvl7pPr>
            <a:lvl8pPr marL="0" indent="0">
              <a:spcBef>
                <a:spcPts val="0"/>
              </a:spcBef>
              <a:buFontTx/>
              <a:buNone/>
              <a:defRPr sz="1200" b="1"/>
            </a:lvl8pPr>
            <a:lvl9pPr marL="0" indent="0">
              <a:spcBef>
                <a:spcPts val="0"/>
              </a:spcBef>
              <a:buFontTx/>
              <a:buNone/>
              <a:defRPr sz="1200" b="1"/>
            </a:lvl9pPr>
          </a:lstStyle>
          <a:p>
            <a:pPr lvl="0"/>
            <a:r>
              <a:rPr lang="en-US" dirty="0"/>
              <a:t>[Month 00, 0000]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FABA091C-0833-1E47-B8DB-6AC39E7E3B3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048001" y="6080761"/>
            <a:ext cx="8686798" cy="456565"/>
          </a:xfrm>
        </p:spPr>
        <p:txBody>
          <a:bodyPr>
            <a:normAutofit/>
          </a:bodyPr>
          <a:lstStyle>
            <a:lvl1pPr marL="0" indent="0">
              <a:spcBef>
                <a:spcPts val="300"/>
              </a:spcBef>
              <a:buFontTx/>
              <a:buNone/>
              <a:defRPr sz="1200" b="1"/>
            </a:lvl1pPr>
            <a:lvl2pPr marL="0" indent="0">
              <a:spcBef>
                <a:spcPts val="0"/>
              </a:spcBef>
              <a:buFontTx/>
              <a:buNone/>
              <a:defRPr sz="1200"/>
            </a:lvl2pPr>
            <a:lvl3pPr marL="0" indent="0">
              <a:spcBef>
                <a:spcPts val="0"/>
              </a:spcBef>
              <a:buFontTx/>
              <a:buNone/>
              <a:defRPr sz="1200"/>
            </a:lvl3pPr>
            <a:lvl4pPr marL="0" indent="0">
              <a:spcBef>
                <a:spcPts val="0"/>
              </a:spcBef>
              <a:buFontTx/>
              <a:buNone/>
              <a:defRPr sz="1200"/>
            </a:lvl4pPr>
            <a:lvl5pPr marL="0" indent="0">
              <a:spcBef>
                <a:spcPts val="0"/>
              </a:spcBef>
              <a:buFontTx/>
              <a:buNone/>
              <a:defRPr sz="1200"/>
            </a:lvl5pPr>
            <a:lvl6pPr marL="0" indent="0">
              <a:spcBef>
                <a:spcPts val="0"/>
              </a:spcBef>
              <a:buFontTx/>
              <a:buNone/>
              <a:defRPr sz="1200"/>
            </a:lvl6pPr>
            <a:lvl7pPr marL="0" indent="0">
              <a:spcBef>
                <a:spcPts val="0"/>
              </a:spcBef>
              <a:buFontTx/>
              <a:buNone/>
              <a:defRPr sz="1200"/>
            </a:lvl7pPr>
            <a:lvl8pPr marL="0" indent="0">
              <a:spcBef>
                <a:spcPts val="0"/>
              </a:spcBef>
              <a:buFontTx/>
              <a:buNone/>
              <a:defRPr sz="1200"/>
            </a:lvl8pPr>
            <a:lvl9pPr marL="0" indent="0">
              <a:spcBef>
                <a:spcPts val="0"/>
              </a:spcBef>
              <a:buFontTx/>
              <a:buNone/>
              <a:defRPr sz="1200"/>
            </a:lvl9pPr>
          </a:lstStyle>
          <a:p>
            <a:pPr lvl="0"/>
            <a:r>
              <a:rPr lang="en-US" dirty="0"/>
              <a:t>[PRESENTER NAME | Presenter Title]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F61BA9E-01DA-4900-88D4-DE26699D9B2D}"/>
              </a:ext>
            </a:extLst>
          </p:cNvPr>
          <p:cNvSpPr/>
          <p:nvPr userDrawn="1"/>
        </p:nvSpPr>
        <p:spPr>
          <a:xfrm>
            <a:off x="8235468" y="3429000"/>
            <a:ext cx="3956532" cy="215444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600"/>
              </a:spcBef>
              <a:buSzPct val="100000"/>
            </a:pPr>
            <a:r>
              <a:rPr lang="en-US" sz="800" dirty="0"/>
              <a:t>Use of U.S. DoD</a:t>
            </a:r>
            <a:r>
              <a:rPr lang="en-US" sz="800" baseline="0" dirty="0"/>
              <a:t> visual information does not imply or constitute DoD endorsement.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188606272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" userDrawn="1">
          <p15:clr>
            <a:srgbClr val="FBAE40"/>
          </p15:clr>
        </p15:guide>
        <p15:guide id="3" pos="7392" userDrawn="1">
          <p15:clr>
            <a:srgbClr val="FBAE40"/>
          </p15:clr>
        </p15:guide>
        <p15:guide id="4" orient="horz" pos="3744" userDrawn="1">
          <p15:clr>
            <a:srgbClr val="FBAE40"/>
          </p15:clr>
        </p15:guide>
        <p15:guide id="6" orient="horz" pos="4118" userDrawn="1">
          <p15:clr>
            <a:srgbClr val="FBAE40"/>
          </p15:clr>
        </p15:guide>
        <p15:guide id="8" pos="1920" userDrawn="1">
          <p15:clr>
            <a:srgbClr val="FBAE40"/>
          </p15:clr>
        </p15:guide>
        <p15:guide id="9" pos="3840" userDrawn="1">
          <p15:clr>
            <a:srgbClr val="FBAE40"/>
          </p15:clr>
        </p15:guide>
        <p15:guide id="10" pos="576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FBD9F-E126-4A6F-ADD7-89B9A71894A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[Slide title]</a:t>
            </a:r>
          </a:p>
        </p:txBody>
      </p:sp>
      <p:pic>
        <p:nvPicPr>
          <p:cNvPr id="18" name="Nexus">
            <a:extLst>
              <a:ext uri="{FF2B5EF4-FFF2-40B4-BE49-F238E27FC236}">
                <a16:creationId xmlns:a16="http://schemas.microsoft.com/office/drawing/2014/main" id="{1665E4E1-C130-5247-A2B9-4D6A5CCC6DF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 bwMode="black">
          <a:xfrm>
            <a:off x="11203635" y="288612"/>
            <a:ext cx="640080" cy="640080"/>
          </a:xfrm>
          <a:prstGeom prst="rect">
            <a:avLst/>
          </a:prstGeom>
        </p:spPr>
      </p:pic>
      <p:sp>
        <p:nvSpPr>
          <p:cNvPr id="4" name="Content Placeholder 2"/>
          <p:cNvSpPr>
            <a:spLocks noGrp="1"/>
          </p:cNvSpPr>
          <p:nvPr userDrawn="1">
            <p:ph sz="half" idx="2"/>
          </p:nvPr>
        </p:nvSpPr>
        <p:spPr>
          <a:xfrm>
            <a:off x="457200" y="1235075"/>
            <a:ext cx="3557016" cy="4891089"/>
          </a:xfrm>
          <a:ln w="3175">
            <a:solidFill>
              <a:srgbClr val="172430"/>
            </a:solidFill>
          </a:ln>
        </p:spPr>
        <p:txBody>
          <a:bodyPr lIns="91440" tIns="548640" rIns="91440" bIns="91440">
            <a:normAutofit/>
          </a:bodyPr>
          <a:lstStyle>
            <a:lvl1pPr>
              <a:defRPr sz="14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Text Placeholder 3"/>
          <p:cNvSpPr>
            <a:spLocks noGrp="1"/>
          </p:cNvSpPr>
          <p:nvPr userDrawn="1">
            <p:ph type="body" idx="1" hasCustomPrompt="1"/>
          </p:nvPr>
        </p:nvSpPr>
        <p:spPr>
          <a:xfrm>
            <a:off x="457200" y="1235074"/>
            <a:ext cx="3557016" cy="369332"/>
          </a:xfrm>
          <a:solidFill>
            <a:schemeClr val="accent1"/>
          </a:solidFill>
        </p:spPr>
        <p:txBody>
          <a:bodyPr lIns="91440" tIns="91440" rIns="91440" bIns="91440" anchor="t" anchorCtr="0">
            <a:spAutoFit/>
          </a:bodyPr>
          <a:lstStyle>
            <a:lvl1pPr marL="0" indent="0" algn="ctr">
              <a:spcBef>
                <a:spcPts val="0"/>
              </a:spcBef>
              <a:buNone/>
              <a:defRPr sz="1200" b="1" cap="all" baseline="0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None/>
              <a:defRPr sz="1200" b="1" cap="all">
                <a:solidFill>
                  <a:schemeClr val="bg1"/>
                </a:solidFill>
              </a:defRPr>
            </a:lvl2pPr>
            <a:lvl3pPr marL="0" indent="0" algn="ctr">
              <a:spcBef>
                <a:spcPts val="0"/>
              </a:spcBef>
              <a:buNone/>
              <a:defRPr sz="1200" b="1" cap="all">
                <a:solidFill>
                  <a:schemeClr val="bg1"/>
                </a:solidFill>
              </a:defRPr>
            </a:lvl3pPr>
            <a:lvl4pPr marL="0" indent="0" algn="ctr">
              <a:spcBef>
                <a:spcPts val="0"/>
              </a:spcBef>
              <a:buNone/>
              <a:defRPr sz="1200" b="1" cap="all">
                <a:solidFill>
                  <a:schemeClr val="bg1"/>
                </a:solidFill>
              </a:defRPr>
            </a:lvl4pPr>
            <a:lvl5pPr marL="0" indent="0" algn="ctr">
              <a:spcBef>
                <a:spcPts val="0"/>
              </a:spcBef>
              <a:buNone/>
              <a:defRPr sz="1200" b="1" cap="all">
                <a:solidFill>
                  <a:schemeClr val="bg1"/>
                </a:solidFill>
              </a:defRPr>
            </a:lvl5pPr>
            <a:lvl6pPr marL="0" indent="0" algn="ctr">
              <a:spcBef>
                <a:spcPts val="0"/>
              </a:spcBef>
              <a:buNone/>
              <a:defRPr sz="1200" b="1" cap="all">
                <a:solidFill>
                  <a:schemeClr val="bg1"/>
                </a:solidFill>
              </a:defRPr>
            </a:lvl6pPr>
            <a:lvl7pPr marL="0" indent="0" algn="ctr">
              <a:spcBef>
                <a:spcPts val="0"/>
              </a:spcBef>
              <a:buNone/>
              <a:defRPr sz="1200" b="1" cap="all">
                <a:solidFill>
                  <a:schemeClr val="bg1"/>
                </a:solidFill>
              </a:defRPr>
            </a:lvl7pPr>
            <a:lvl8pPr marL="0" indent="0" algn="ctr">
              <a:spcBef>
                <a:spcPts val="0"/>
              </a:spcBef>
              <a:buNone/>
              <a:defRPr sz="1200" b="1" cap="all">
                <a:solidFill>
                  <a:schemeClr val="bg1"/>
                </a:solidFill>
              </a:defRPr>
            </a:lvl8pPr>
            <a:lvl9pPr marL="0" indent="0" algn="ctr">
              <a:spcBef>
                <a:spcPts val="0"/>
              </a:spcBef>
              <a:buNone/>
              <a:defRPr sz="1200" b="1" cap="all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[BOX TITLE]</a:t>
            </a:r>
          </a:p>
        </p:txBody>
      </p:sp>
      <p:sp>
        <p:nvSpPr>
          <p:cNvPr id="6" name="Content Placeholder 4"/>
          <p:cNvSpPr>
            <a:spLocks noGrp="1"/>
          </p:cNvSpPr>
          <p:nvPr userDrawn="1">
            <p:ph sz="quarter" idx="4"/>
          </p:nvPr>
        </p:nvSpPr>
        <p:spPr>
          <a:xfrm>
            <a:off x="4317492" y="1235075"/>
            <a:ext cx="3557016" cy="4891089"/>
          </a:xfrm>
          <a:ln w="3175">
            <a:solidFill>
              <a:srgbClr val="172430"/>
            </a:solidFill>
          </a:ln>
        </p:spPr>
        <p:txBody>
          <a:bodyPr lIns="91440" tIns="548640" rIns="91440" bIns="91440">
            <a:normAutofit/>
          </a:bodyPr>
          <a:lstStyle>
            <a:lvl1pPr>
              <a:defRPr sz="14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5"/>
          <p:cNvSpPr>
            <a:spLocks noGrp="1"/>
          </p:cNvSpPr>
          <p:nvPr userDrawn="1">
            <p:ph type="body" sz="quarter" idx="3" hasCustomPrompt="1"/>
          </p:nvPr>
        </p:nvSpPr>
        <p:spPr>
          <a:xfrm>
            <a:off x="4317492" y="1235074"/>
            <a:ext cx="3557016" cy="369332"/>
          </a:xfrm>
          <a:solidFill>
            <a:schemeClr val="accent1"/>
          </a:solidFill>
        </p:spPr>
        <p:txBody>
          <a:bodyPr lIns="91440" tIns="91440" rIns="91440" bIns="91440" anchor="t" anchorCtr="0">
            <a:spAutoFit/>
          </a:bodyPr>
          <a:lstStyle>
            <a:lvl1pPr marL="0" indent="0" algn="ctr">
              <a:spcBef>
                <a:spcPts val="0"/>
              </a:spcBef>
              <a:buNone/>
              <a:defRPr sz="1200" b="1" cap="all" baseline="0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None/>
              <a:defRPr sz="1200" b="1" cap="all">
                <a:solidFill>
                  <a:schemeClr val="bg1"/>
                </a:solidFill>
              </a:defRPr>
            </a:lvl2pPr>
            <a:lvl3pPr marL="0" indent="0" algn="ctr">
              <a:spcBef>
                <a:spcPts val="0"/>
              </a:spcBef>
              <a:buNone/>
              <a:defRPr sz="1200" b="1" cap="all">
                <a:solidFill>
                  <a:schemeClr val="bg1"/>
                </a:solidFill>
              </a:defRPr>
            </a:lvl3pPr>
            <a:lvl4pPr marL="0" indent="0" algn="ctr">
              <a:spcBef>
                <a:spcPts val="0"/>
              </a:spcBef>
              <a:buNone/>
              <a:defRPr sz="1200" b="1" cap="all">
                <a:solidFill>
                  <a:schemeClr val="bg1"/>
                </a:solidFill>
              </a:defRPr>
            </a:lvl4pPr>
            <a:lvl5pPr marL="0" indent="0" algn="ctr">
              <a:spcBef>
                <a:spcPts val="0"/>
              </a:spcBef>
              <a:buNone/>
              <a:defRPr sz="1200" b="1" cap="all">
                <a:solidFill>
                  <a:schemeClr val="bg1"/>
                </a:solidFill>
              </a:defRPr>
            </a:lvl5pPr>
            <a:lvl6pPr marL="0" indent="0" algn="ctr">
              <a:spcBef>
                <a:spcPts val="0"/>
              </a:spcBef>
              <a:buNone/>
              <a:defRPr sz="1200" b="1" cap="all">
                <a:solidFill>
                  <a:schemeClr val="bg1"/>
                </a:solidFill>
              </a:defRPr>
            </a:lvl6pPr>
            <a:lvl7pPr marL="0" indent="0" algn="ctr">
              <a:spcBef>
                <a:spcPts val="0"/>
              </a:spcBef>
              <a:buNone/>
              <a:defRPr sz="1200" b="1" cap="all">
                <a:solidFill>
                  <a:schemeClr val="bg1"/>
                </a:solidFill>
              </a:defRPr>
            </a:lvl7pPr>
            <a:lvl8pPr marL="0" indent="0" algn="ctr">
              <a:spcBef>
                <a:spcPts val="0"/>
              </a:spcBef>
              <a:buNone/>
              <a:defRPr sz="1200" b="1" cap="all">
                <a:solidFill>
                  <a:schemeClr val="bg1"/>
                </a:solidFill>
              </a:defRPr>
            </a:lvl8pPr>
            <a:lvl9pPr marL="0" indent="0" algn="ctr">
              <a:spcBef>
                <a:spcPts val="0"/>
              </a:spcBef>
              <a:buNone/>
              <a:defRPr sz="1200" b="1" cap="all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[BOX TITLE]</a:t>
            </a:r>
          </a:p>
        </p:txBody>
      </p:sp>
      <p:sp>
        <p:nvSpPr>
          <p:cNvPr id="12" name="Content Placeholder 6">
            <a:extLst>
              <a:ext uri="{FF2B5EF4-FFF2-40B4-BE49-F238E27FC236}">
                <a16:creationId xmlns:a16="http://schemas.microsoft.com/office/drawing/2014/main" id="{853F1D21-3608-5140-B442-7A9F5E456F4C}"/>
              </a:ext>
            </a:extLst>
          </p:cNvPr>
          <p:cNvSpPr>
            <a:spLocks noGrp="1"/>
          </p:cNvSpPr>
          <p:nvPr userDrawn="1">
            <p:ph sz="quarter" idx="12"/>
          </p:nvPr>
        </p:nvSpPr>
        <p:spPr>
          <a:xfrm>
            <a:off x="8177784" y="1235075"/>
            <a:ext cx="3557016" cy="4891089"/>
          </a:xfrm>
          <a:ln w="3175">
            <a:solidFill>
              <a:srgbClr val="172430"/>
            </a:solidFill>
          </a:ln>
        </p:spPr>
        <p:txBody>
          <a:bodyPr lIns="91440" tIns="548640" rIns="91440" bIns="91440">
            <a:normAutofit/>
          </a:bodyPr>
          <a:lstStyle>
            <a:lvl1pPr>
              <a:defRPr sz="14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Text Placeholder 7">
            <a:extLst>
              <a:ext uri="{FF2B5EF4-FFF2-40B4-BE49-F238E27FC236}">
                <a16:creationId xmlns:a16="http://schemas.microsoft.com/office/drawing/2014/main" id="{D755AB54-00F7-B449-AF3F-F5E916C8F342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8177784" y="1235074"/>
            <a:ext cx="3557016" cy="369332"/>
          </a:xfrm>
          <a:solidFill>
            <a:schemeClr val="accent1"/>
          </a:solidFill>
        </p:spPr>
        <p:txBody>
          <a:bodyPr lIns="91440" tIns="91440" rIns="91440" bIns="91440" anchor="t" anchorCtr="0">
            <a:spAutoFit/>
          </a:bodyPr>
          <a:lstStyle>
            <a:lvl1pPr marL="0" indent="0" algn="ctr">
              <a:spcBef>
                <a:spcPts val="0"/>
              </a:spcBef>
              <a:buNone/>
              <a:defRPr sz="1200" b="1" cap="all" baseline="0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None/>
              <a:defRPr sz="1200" b="1" cap="all">
                <a:solidFill>
                  <a:schemeClr val="bg1"/>
                </a:solidFill>
              </a:defRPr>
            </a:lvl2pPr>
            <a:lvl3pPr marL="0" indent="0" algn="ctr">
              <a:spcBef>
                <a:spcPts val="0"/>
              </a:spcBef>
              <a:buNone/>
              <a:defRPr sz="1200" b="1" cap="all">
                <a:solidFill>
                  <a:schemeClr val="bg1"/>
                </a:solidFill>
              </a:defRPr>
            </a:lvl3pPr>
            <a:lvl4pPr marL="0" indent="0" algn="ctr">
              <a:spcBef>
                <a:spcPts val="0"/>
              </a:spcBef>
              <a:buNone/>
              <a:defRPr sz="1200" b="1" cap="all">
                <a:solidFill>
                  <a:schemeClr val="bg1"/>
                </a:solidFill>
              </a:defRPr>
            </a:lvl4pPr>
            <a:lvl5pPr marL="0" indent="0" algn="ctr">
              <a:spcBef>
                <a:spcPts val="0"/>
              </a:spcBef>
              <a:buNone/>
              <a:defRPr sz="1200" b="1" cap="all">
                <a:solidFill>
                  <a:schemeClr val="bg1"/>
                </a:solidFill>
              </a:defRPr>
            </a:lvl5pPr>
            <a:lvl6pPr marL="0" indent="0" algn="ctr">
              <a:spcBef>
                <a:spcPts val="0"/>
              </a:spcBef>
              <a:buNone/>
              <a:defRPr sz="1200" b="1" cap="all">
                <a:solidFill>
                  <a:schemeClr val="bg1"/>
                </a:solidFill>
              </a:defRPr>
            </a:lvl6pPr>
            <a:lvl7pPr marL="0" indent="0" algn="ctr">
              <a:spcBef>
                <a:spcPts val="0"/>
              </a:spcBef>
              <a:buNone/>
              <a:defRPr sz="1200" b="1" cap="all">
                <a:solidFill>
                  <a:schemeClr val="bg1"/>
                </a:solidFill>
              </a:defRPr>
            </a:lvl7pPr>
            <a:lvl8pPr marL="0" indent="0" algn="ctr">
              <a:spcBef>
                <a:spcPts val="0"/>
              </a:spcBef>
              <a:buNone/>
              <a:defRPr sz="1200" b="1" cap="all">
                <a:solidFill>
                  <a:schemeClr val="bg1"/>
                </a:solidFill>
              </a:defRPr>
            </a:lvl8pPr>
            <a:lvl9pPr marL="0" indent="0" algn="ctr">
              <a:spcBef>
                <a:spcPts val="0"/>
              </a:spcBef>
              <a:buNone/>
              <a:defRPr sz="1200" b="1" cap="all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[BOX TITLE]</a:t>
            </a:r>
          </a:p>
        </p:txBody>
      </p:sp>
      <p:sp>
        <p:nvSpPr>
          <p:cNvPr id="16" name="Footnotes">
            <a:extLst>
              <a:ext uri="{FF2B5EF4-FFF2-40B4-BE49-F238E27FC236}">
                <a16:creationId xmlns:a16="http://schemas.microsoft.com/office/drawing/2014/main" id="{2A4A52FE-A7FE-EA47-ABCE-61876C006C9B}"/>
              </a:ext>
            </a:extLst>
          </p:cNvPr>
          <p:cNvSpPr>
            <a:spLocks noGrp="1"/>
          </p:cNvSpPr>
          <p:nvPr userDrawn="1">
            <p:ph type="body" sz="quarter" idx="14" hasCustomPrompt="1"/>
          </p:nvPr>
        </p:nvSpPr>
        <p:spPr>
          <a:xfrm>
            <a:off x="457201" y="6217920"/>
            <a:ext cx="11277600" cy="228638"/>
          </a:xfrm>
        </p:spPr>
        <p:txBody>
          <a:bodyPr anchor="b" anchorCtr="0">
            <a:norm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bg1">
                    <a:lumMod val="50000"/>
                  </a:schemeClr>
                </a:solidFill>
              </a:defRPr>
            </a:lvl1pPr>
            <a:lvl2pPr marL="0" indent="0">
              <a:spcBef>
                <a:spcPts val="0"/>
              </a:spcBef>
              <a:buFontTx/>
              <a:buNone/>
              <a:defRPr sz="700">
                <a:solidFill>
                  <a:schemeClr val="bg1">
                    <a:lumMod val="50000"/>
                  </a:schemeClr>
                </a:solidFill>
              </a:defRPr>
            </a:lvl2pPr>
            <a:lvl3pPr marL="0" indent="0">
              <a:spcBef>
                <a:spcPts val="0"/>
              </a:spcBef>
              <a:buFontTx/>
              <a:buNone/>
              <a:defRPr sz="700">
                <a:solidFill>
                  <a:schemeClr val="bg1">
                    <a:lumMod val="50000"/>
                  </a:schemeClr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700">
                <a:solidFill>
                  <a:schemeClr val="bg1">
                    <a:lumMod val="50000"/>
                  </a:schemeClr>
                </a:solidFill>
              </a:defRPr>
            </a:lvl4pPr>
            <a:lvl5pPr marL="0" indent="0">
              <a:spcBef>
                <a:spcPts val="0"/>
              </a:spcBef>
              <a:buFontTx/>
              <a:buNone/>
              <a:defRPr sz="700">
                <a:solidFill>
                  <a:schemeClr val="bg1">
                    <a:lumMod val="50000"/>
                  </a:schemeClr>
                </a:solidFill>
              </a:defRPr>
            </a:lvl5pPr>
            <a:lvl6pPr marL="0" indent="0">
              <a:spcBef>
                <a:spcPts val="0"/>
              </a:spcBef>
              <a:buFontTx/>
              <a:buNone/>
              <a:defRPr sz="700">
                <a:solidFill>
                  <a:schemeClr val="bg1">
                    <a:lumMod val="50000"/>
                  </a:schemeClr>
                </a:solidFill>
              </a:defRPr>
            </a:lvl6pPr>
            <a:lvl7pPr marL="0" indent="0">
              <a:spcBef>
                <a:spcPts val="0"/>
              </a:spcBef>
              <a:buFontTx/>
              <a:buNone/>
              <a:defRPr sz="700">
                <a:solidFill>
                  <a:schemeClr val="bg1">
                    <a:lumMod val="50000"/>
                  </a:schemeClr>
                </a:solidFill>
              </a:defRPr>
            </a:lvl7pPr>
            <a:lvl8pPr marL="0" indent="0">
              <a:spcBef>
                <a:spcPts val="0"/>
              </a:spcBef>
              <a:buFontTx/>
              <a:buNone/>
              <a:defRPr sz="700">
                <a:solidFill>
                  <a:schemeClr val="bg1">
                    <a:lumMod val="50000"/>
                  </a:schemeClr>
                </a:solidFill>
              </a:defRPr>
            </a:lvl8pPr>
            <a:lvl9pPr marL="0" indent="0">
              <a:spcBef>
                <a:spcPts val="0"/>
              </a:spcBef>
              <a:buFontTx/>
              <a:buNone/>
              <a:defRPr sz="700">
                <a:solidFill>
                  <a:schemeClr val="bg1">
                    <a:lumMod val="50000"/>
                  </a:schemeClr>
                </a:solidFill>
              </a:defRPr>
            </a:lvl9pPr>
          </a:lstStyle>
          <a:p>
            <a:pPr lvl="0"/>
            <a:r>
              <a:rPr lang="en-US" dirty="0"/>
              <a:t>[Footnotes/references if needed]</a:t>
            </a: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AA45EA02-F0D4-4A50-8C42-ED3855D91C45}"/>
              </a:ext>
            </a:extLst>
          </p:cNvPr>
          <p:cNvSpPr/>
          <p:nvPr userDrawn="1"/>
        </p:nvSpPr>
        <p:spPr>
          <a:xfrm>
            <a:off x="470154" y="829818"/>
            <a:ext cx="11261598" cy="131826"/>
          </a:xfrm>
          <a:custGeom>
            <a:avLst/>
            <a:gdLst>
              <a:gd name="connsiteX0" fmla="*/ 8491728 w 8491728"/>
              <a:gd name="connsiteY0" fmla="*/ 121920 h 128016"/>
              <a:gd name="connsiteX1" fmla="*/ 7888224 w 8491728"/>
              <a:gd name="connsiteY1" fmla="*/ 121920 h 128016"/>
              <a:gd name="connsiteX2" fmla="*/ 7766304 w 8491728"/>
              <a:gd name="connsiteY2" fmla="*/ 0 h 128016"/>
              <a:gd name="connsiteX3" fmla="*/ 7638288 w 8491728"/>
              <a:gd name="connsiteY3" fmla="*/ 128016 h 128016"/>
              <a:gd name="connsiteX4" fmla="*/ 0 w 8491728"/>
              <a:gd name="connsiteY4" fmla="*/ 128016 h 128016"/>
              <a:gd name="connsiteX0" fmla="*/ 8491728 w 8491728"/>
              <a:gd name="connsiteY0" fmla="*/ 121920 h 129540"/>
              <a:gd name="connsiteX1" fmla="*/ 7893939 w 8491728"/>
              <a:gd name="connsiteY1" fmla="*/ 129540 h 129540"/>
              <a:gd name="connsiteX2" fmla="*/ 7766304 w 8491728"/>
              <a:gd name="connsiteY2" fmla="*/ 0 h 129540"/>
              <a:gd name="connsiteX3" fmla="*/ 7638288 w 8491728"/>
              <a:gd name="connsiteY3" fmla="*/ 128016 h 129540"/>
              <a:gd name="connsiteX4" fmla="*/ 0 w 8491728"/>
              <a:gd name="connsiteY4" fmla="*/ 128016 h 129540"/>
              <a:gd name="connsiteX0" fmla="*/ 8491728 w 8491728"/>
              <a:gd name="connsiteY0" fmla="*/ 133350 h 133350"/>
              <a:gd name="connsiteX1" fmla="*/ 7893939 w 8491728"/>
              <a:gd name="connsiteY1" fmla="*/ 129540 h 133350"/>
              <a:gd name="connsiteX2" fmla="*/ 7766304 w 8491728"/>
              <a:gd name="connsiteY2" fmla="*/ 0 h 133350"/>
              <a:gd name="connsiteX3" fmla="*/ 7638288 w 8491728"/>
              <a:gd name="connsiteY3" fmla="*/ 128016 h 133350"/>
              <a:gd name="connsiteX4" fmla="*/ 0 w 8491728"/>
              <a:gd name="connsiteY4" fmla="*/ 128016 h 133350"/>
              <a:gd name="connsiteX0" fmla="*/ 8489823 w 8489823"/>
              <a:gd name="connsiteY0" fmla="*/ 127635 h 129540"/>
              <a:gd name="connsiteX1" fmla="*/ 7893939 w 8489823"/>
              <a:gd name="connsiteY1" fmla="*/ 129540 h 129540"/>
              <a:gd name="connsiteX2" fmla="*/ 7766304 w 8489823"/>
              <a:gd name="connsiteY2" fmla="*/ 0 h 129540"/>
              <a:gd name="connsiteX3" fmla="*/ 7638288 w 8489823"/>
              <a:gd name="connsiteY3" fmla="*/ 128016 h 129540"/>
              <a:gd name="connsiteX4" fmla="*/ 0 w 8489823"/>
              <a:gd name="connsiteY4" fmla="*/ 128016 h 129540"/>
              <a:gd name="connsiteX0" fmla="*/ 8487918 w 8487918"/>
              <a:gd name="connsiteY0" fmla="*/ 131445 h 131445"/>
              <a:gd name="connsiteX1" fmla="*/ 7893939 w 8487918"/>
              <a:gd name="connsiteY1" fmla="*/ 129540 h 131445"/>
              <a:gd name="connsiteX2" fmla="*/ 7766304 w 8487918"/>
              <a:gd name="connsiteY2" fmla="*/ 0 h 131445"/>
              <a:gd name="connsiteX3" fmla="*/ 7638288 w 8487918"/>
              <a:gd name="connsiteY3" fmla="*/ 128016 h 131445"/>
              <a:gd name="connsiteX4" fmla="*/ 0 w 8487918"/>
              <a:gd name="connsiteY4" fmla="*/ 128016 h 131445"/>
              <a:gd name="connsiteX0" fmla="*/ 8487918 w 8487918"/>
              <a:gd name="connsiteY0" fmla="*/ 127635 h 129540"/>
              <a:gd name="connsiteX1" fmla="*/ 7893939 w 8487918"/>
              <a:gd name="connsiteY1" fmla="*/ 129540 h 129540"/>
              <a:gd name="connsiteX2" fmla="*/ 7766304 w 8487918"/>
              <a:gd name="connsiteY2" fmla="*/ 0 h 129540"/>
              <a:gd name="connsiteX3" fmla="*/ 7638288 w 8487918"/>
              <a:gd name="connsiteY3" fmla="*/ 128016 h 129540"/>
              <a:gd name="connsiteX4" fmla="*/ 0 w 8487918"/>
              <a:gd name="connsiteY4" fmla="*/ 128016 h 129540"/>
              <a:gd name="connsiteX0" fmla="*/ 8487918 w 8487918"/>
              <a:gd name="connsiteY0" fmla="*/ 131445 h 131445"/>
              <a:gd name="connsiteX1" fmla="*/ 7893939 w 8487918"/>
              <a:gd name="connsiteY1" fmla="*/ 129540 h 131445"/>
              <a:gd name="connsiteX2" fmla="*/ 7766304 w 8487918"/>
              <a:gd name="connsiteY2" fmla="*/ 0 h 131445"/>
              <a:gd name="connsiteX3" fmla="*/ 7638288 w 8487918"/>
              <a:gd name="connsiteY3" fmla="*/ 128016 h 131445"/>
              <a:gd name="connsiteX4" fmla="*/ 0 w 8487918"/>
              <a:gd name="connsiteY4" fmla="*/ 128016 h 131445"/>
              <a:gd name="connsiteX0" fmla="*/ 8487918 w 8487918"/>
              <a:gd name="connsiteY0" fmla="*/ 125730 h 129540"/>
              <a:gd name="connsiteX1" fmla="*/ 7893939 w 8487918"/>
              <a:gd name="connsiteY1" fmla="*/ 129540 h 129540"/>
              <a:gd name="connsiteX2" fmla="*/ 7766304 w 8487918"/>
              <a:gd name="connsiteY2" fmla="*/ 0 h 129540"/>
              <a:gd name="connsiteX3" fmla="*/ 7638288 w 8487918"/>
              <a:gd name="connsiteY3" fmla="*/ 128016 h 129540"/>
              <a:gd name="connsiteX4" fmla="*/ 0 w 8487918"/>
              <a:gd name="connsiteY4" fmla="*/ 128016 h 129540"/>
              <a:gd name="connsiteX0" fmla="*/ 8487918 w 8487918"/>
              <a:gd name="connsiteY0" fmla="*/ 127635 h 129540"/>
              <a:gd name="connsiteX1" fmla="*/ 7893939 w 8487918"/>
              <a:gd name="connsiteY1" fmla="*/ 129540 h 129540"/>
              <a:gd name="connsiteX2" fmla="*/ 7766304 w 8487918"/>
              <a:gd name="connsiteY2" fmla="*/ 0 h 129540"/>
              <a:gd name="connsiteX3" fmla="*/ 7638288 w 8487918"/>
              <a:gd name="connsiteY3" fmla="*/ 128016 h 129540"/>
              <a:gd name="connsiteX4" fmla="*/ 0 w 8487918"/>
              <a:gd name="connsiteY4" fmla="*/ 128016 h 129540"/>
              <a:gd name="connsiteX0" fmla="*/ 8486013 w 8486013"/>
              <a:gd name="connsiteY0" fmla="*/ 127635 h 129540"/>
              <a:gd name="connsiteX1" fmla="*/ 7893939 w 8486013"/>
              <a:gd name="connsiteY1" fmla="*/ 129540 h 129540"/>
              <a:gd name="connsiteX2" fmla="*/ 7766304 w 8486013"/>
              <a:gd name="connsiteY2" fmla="*/ 0 h 129540"/>
              <a:gd name="connsiteX3" fmla="*/ 7638288 w 8486013"/>
              <a:gd name="connsiteY3" fmla="*/ 128016 h 129540"/>
              <a:gd name="connsiteX4" fmla="*/ 0 w 8486013"/>
              <a:gd name="connsiteY4" fmla="*/ 128016 h 129540"/>
              <a:gd name="connsiteX0" fmla="*/ 8493633 w 8493633"/>
              <a:gd name="connsiteY0" fmla="*/ 127635 h 129540"/>
              <a:gd name="connsiteX1" fmla="*/ 7893939 w 8493633"/>
              <a:gd name="connsiteY1" fmla="*/ 129540 h 129540"/>
              <a:gd name="connsiteX2" fmla="*/ 7766304 w 8493633"/>
              <a:gd name="connsiteY2" fmla="*/ 0 h 129540"/>
              <a:gd name="connsiteX3" fmla="*/ 7638288 w 8493633"/>
              <a:gd name="connsiteY3" fmla="*/ 128016 h 129540"/>
              <a:gd name="connsiteX4" fmla="*/ 0 w 8493633"/>
              <a:gd name="connsiteY4" fmla="*/ 128016 h 129540"/>
              <a:gd name="connsiteX0" fmla="*/ 8493633 w 8493633"/>
              <a:gd name="connsiteY0" fmla="*/ 133350 h 133350"/>
              <a:gd name="connsiteX1" fmla="*/ 7893939 w 8493633"/>
              <a:gd name="connsiteY1" fmla="*/ 129540 h 133350"/>
              <a:gd name="connsiteX2" fmla="*/ 7766304 w 8493633"/>
              <a:gd name="connsiteY2" fmla="*/ 0 h 133350"/>
              <a:gd name="connsiteX3" fmla="*/ 7638288 w 8493633"/>
              <a:gd name="connsiteY3" fmla="*/ 128016 h 133350"/>
              <a:gd name="connsiteX4" fmla="*/ 0 w 8493633"/>
              <a:gd name="connsiteY4" fmla="*/ 128016 h 133350"/>
              <a:gd name="connsiteX0" fmla="*/ 8487918 w 8487918"/>
              <a:gd name="connsiteY0" fmla="*/ 93345 h 129540"/>
              <a:gd name="connsiteX1" fmla="*/ 7893939 w 8487918"/>
              <a:gd name="connsiteY1" fmla="*/ 129540 h 129540"/>
              <a:gd name="connsiteX2" fmla="*/ 7766304 w 8487918"/>
              <a:gd name="connsiteY2" fmla="*/ 0 h 129540"/>
              <a:gd name="connsiteX3" fmla="*/ 7638288 w 8487918"/>
              <a:gd name="connsiteY3" fmla="*/ 128016 h 129540"/>
              <a:gd name="connsiteX4" fmla="*/ 0 w 8487918"/>
              <a:gd name="connsiteY4" fmla="*/ 128016 h 129540"/>
              <a:gd name="connsiteX0" fmla="*/ 8491728 w 8491728"/>
              <a:gd name="connsiteY0" fmla="*/ 129540 h 129540"/>
              <a:gd name="connsiteX1" fmla="*/ 7893939 w 8491728"/>
              <a:gd name="connsiteY1" fmla="*/ 129540 h 129540"/>
              <a:gd name="connsiteX2" fmla="*/ 7766304 w 8491728"/>
              <a:gd name="connsiteY2" fmla="*/ 0 h 129540"/>
              <a:gd name="connsiteX3" fmla="*/ 7638288 w 8491728"/>
              <a:gd name="connsiteY3" fmla="*/ 128016 h 129540"/>
              <a:gd name="connsiteX4" fmla="*/ 0 w 8491728"/>
              <a:gd name="connsiteY4" fmla="*/ 128016 h 129540"/>
              <a:gd name="connsiteX0" fmla="*/ 11261598 w 11261598"/>
              <a:gd name="connsiteY0" fmla="*/ 129540 h 131826"/>
              <a:gd name="connsiteX1" fmla="*/ 10663809 w 11261598"/>
              <a:gd name="connsiteY1" fmla="*/ 129540 h 131826"/>
              <a:gd name="connsiteX2" fmla="*/ 10536174 w 11261598"/>
              <a:gd name="connsiteY2" fmla="*/ 0 h 131826"/>
              <a:gd name="connsiteX3" fmla="*/ 10408158 w 11261598"/>
              <a:gd name="connsiteY3" fmla="*/ 128016 h 131826"/>
              <a:gd name="connsiteX4" fmla="*/ 0 w 11261598"/>
              <a:gd name="connsiteY4" fmla="*/ 131826 h 131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61598" h="131826">
                <a:moveTo>
                  <a:pt x="11261598" y="129540"/>
                </a:moveTo>
                <a:lnTo>
                  <a:pt x="10663809" y="129540"/>
                </a:lnTo>
                <a:lnTo>
                  <a:pt x="10536174" y="0"/>
                </a:lnTo>
                <a:lnTo>
                  <a:pt x="10408158" y="128016"/>
                </a:lnTo>
                <a:lnTo>
                  <a:pt x="0" y="131826"/>
                </a:lnTo>
              </a:path>
            </a:pathLst>
          </a:custGeom>
          <a:noFill/>
          <a:ln w="12700">
            <a:solidFill>
              <a:schemeClr val="tx2"/>
            </a:solidFill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rgbClr val="000000"/>
          </a:effectRef>
          <a:fontRef idx="minor">
            <a:schemeClr val="lt2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38157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2528" userDrawn="1">
          <p15:clr>
            <a:srgbClr val="FBAE40"/>
          </p15:clr>
        </p15:guide>
        <p15:guide id="2" pos="2720" userDrawn="1">
          <p15:clr>
            <a:srgbClr val="FBAE40"/>
          </p15:clr>
        </p15:guide>
        <p15:guide id="3" orient="horz" pos="778" userDrawn="1">
          <p15:clr>
            <a:srgbClr val="FBAE40"/>
          </p15:clr>
        </p15:guide>
        <p15:guide id="6" orient="horz" pos="3859" userDrawn="1">
          <p15:clr>
            <a:srgbClr val="FBAE40"/>
          </p15:clr>
        </p15:guide>
        <p15:guide id="7" pos="288" userDrawn="1">
          <p15:clr>
            <a:srgbClr val="FBAE40"/>
          </p15:clr>
        </p15:guide>
        <p15:guide id="8" pos="7392" userDrawn="1">
          <p15:clr>
            <a:srgbClr val="FBAE40"/>
          </p15:clr>
        </p15:guide>
        <p15:guide id="9" orient="horz" pos="202" userDrawn="1">
          <p15:clr>
            <a:srgbClr val="FBAE40"/>
          </p15:clr>
        </p15:guide>
        <p15:guide id="10" orient="horz" pos="4118" userDrawn="1">
          <p15:clr>
            <a:srgbClr val="FBAE40"/>
          </p15:clr>
        </p15:guide>
        <p15:guide id="11" pos="4960" userDrawn="1">
          <p15:clr>
            <a:srgbClr val="FBAE40"/>
          </p15:clr>
        </p15:guide>
        <p15:guide id="12" pos="5152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FBD9F-E126-4A6F-ADD7-89B9A71894A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[Slide title]</a:t>
            </a:r>
          </a:p>
        </p:txBody>
      </p:sp>
      <p:pic>
        <p:nvPicPr>
          <p:cNvPr id="23" name="Nexus">
            <a:extLst>
              <a:ext uri="{FF2B5EF4-FFF2-40B4-BE49-F238E27FC236}">
                <a16:creationId xmlns:a16="http://schemas.microsoft.com/office/drawing/2014/main" id="{66648DA1-3A38-AE40-A576-D01AA8BA732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 bwMode="black">
          <a:xfrm>
            <a:off x="11203635" y="288612"/>
            <a:ext cx="640080" cy="640080"/>
          </a:xfrm>
          <a:prstGeom prst="rect">
            <a:avLst/>
          </a:prstGeom>
        </p:spPr>
      </p:pic>
      <p:sp>
        <p:nvSpPr>
          <p:cNvPr id="4" name="Content Placeholder 2"/>
          <p:cNvSpPr>
            <a:spLocks noGrp="1"/>
          </p:cNvSpPr>
          <p:nvPr userDrawn="1">
            <p:ph sz="half" idx="2"/>
          </p:nvPr>
        </p:nvSpPr>
        <p:spPr>
          <a:xfrm>
            <a:off x="457200" y="1235073"/>
            <a:ext cx="5486400" cy="2313432"/>
          </a:xfrm>
          <a:ln w="3175">
            <a:solidFill>
              <a:srgbClr val="172430"/>
            </a:solidFill>
          </a:ln>
        </p:spPr>
        <p:txBody>
          <a:bodyPr lIns="91440" tIns="548640" rIns="91440" bIns="274320">
            <a:noAutofit/>
          </a:bodyPr>
          <a:lstStyle>
            <a:lvl1pPr>
              <a:defRPr sz="14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Text Placeholder 3"/>
          <p:cNvSpPr>
            <a:spLocks noGrp="1"/>
          </p:cNvSpPr>
          <p:nvPr userDrawn="1">
            <p:ph type="body" idx="1" hasCustomPrompt="1"/>
          </p:nvPr>
        </p:nvSpPr>
        <p:spPr>
          <a:xfrm>
            <a:off x="457200" y="1235074"/>
            <a:ext cx="5486400" cy="369332"/>
          </a:xfrm>
          <a:solidFill>
            <a:schemeClr val="accent1"/>
          </a:solidFill>
        </p:spPr>
        <p:txBody>
          <a:bodyPr lIns="91440" tIns="91440" rIns="91440" bIns="91440" anchor="t" anchorCtr="0">
            <a:spAutoFit/>
          </a:bodyPr>
          <a:lstStyle>
            <a:lvl1pPr marL="0" indent="0" algn="ctr">
              <a:spcBef>
                <a:spcPts val="0"/>
              </a:spcBef>
              <a:buNone/>
              <a:defRPr sz="1200" b="1" cap="all" baseline="0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None/>
              <a:defRPr sz="1200" b="1" cap="all">
                <a:solidFill>
                  <a:schemeClr val="bg1"/>
                </a:solidFill>
              </a:defRPr>
            </a:lvl2pPr>
            <a:lvl3pPr marL="0" indent="0" algn="ctr">
              <a:spcBef>
                <a:spcPts val="0"/>
              </a:spcBef>
              <a:buNone/>
              <a:defRPr sz="1200" b="1" cap="all">
                <a:solidFill>
                  <a:schemeClr val="bg1"/>
                </a:solidFill>
              </a:defRPr>
            </a:lvl3pPr>
            <a:lvl4pPr marL="0" indent="0" algn="ctr">
              <a:spcBef>
                <a:spcPts val="0"/>
              </a:spcBef>
              <a:buNone/>
              <a:defRPr sz="1200" b="1" cap="all">
                <a:solidFill>
                  <a:schemeClr val="bg1"/>
                </a:solidFill>
              </a:defRPr>
            </a:lvl4pPr>
            <a:lvl5pPr marL="0" indent="0" algn="ctr">
              <a:spcBef>
                <a:spcPts val="0"/>
              </a:spcBef>
              <a:buNone/>
              <a:defRPr sz="1200" b="1" cap="all">
                <a:solidFill>
                  <a:schemeClr val="bg1"/>
                </a:solidFill>
              </a:defRPr>
            </a:lvl5pPr>
            <a:lvl6pPr marL="0" indent="0" algn="ctr">
              <a:spcBef>
                <a:spcPts val="0"/>
              </a:spcBef>
              <a:buNone/>
              <a:defRPr sz="1200" b="1" cap="all">
                <a:solidFill>
                  <a:schemeClr val="bg1"/>
                </a:solidFill>
              </a:defRPr>
            </a:lvl6pPr>
            <a:lvl7pPr marL="0" indent="0" algn="ctr">
              <a:spcBef>
                <a:spcPts val="0"/>
              </a:spcBef>
              <a:buNone/>
              <a:defRPr sz="1200" b="1" cap="all">
                <a:solidFill>
                  <a:schemeClr val="bg1"/>
                </a:solidFill>
              </a:defRPr>
            </a:lvl7pPr>
            <a:lvl8pPr marL="0" indent="0" algn="ctr">
              <a:spcBef>
                <a:spcPts val="0"/>
              </a:spcBef>
              <a:buNone/>
              <a:defRPr sz="1200" b="1" cap="all">
                <a:solidFill>
                  <a:schemeClr val="bg1"/>
                </a:solidFill>
              </a:defRPr>
            </a:lvl8pPr>
            <a:lvl9pPr marL="0" indent="0" algn="ctr">
              <a:spcBef>
                <a:spcPts val="0"/>
              </a:spcBef>
              <a:buNone/>
              <a:defRPr sz="1200" b="1" cap="all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[BOX TITLE]</a:t>
            </a:r>
          </a:p>
        </p:txBody>
      </p:sp>
      <p:sp>
        <p:nvSpPr>
          <p:cNvPr id="6" name="Content Placeholder 4"/>
          <p:cNvSpPr>
            <a:spLocks noGrp="1"/>
          </p:cNvSpPr>
          <p:nvPr userDrawn="1">
            <p:ph sz="quarter" idx="4"/>
          </p:nvPr>
        </p:nvSpPr>
        <p:spPr>
          <a:xfrm>
            <a:off x="6244505" y="1235073"/>
            <a:ext cx="5486400" cy="2313432"/>
          </a:xfrm>
          <a:ln w="3175">
            <a:solidFill>
              <a:srgbClr val="172430"/>
            </a:solidFill>
          </a:ln>
        </p:spPr>
        <p:txBody>
          <a:bodyPr lIns="91440" tIns="548640" rIns="91440" bIns="274320">
            <a:noAutofit/>
          </a:bodyPr>
          <a:lstStyle>
            <a:lvl1pPr>
              <a:defRPr sz="14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5"/>
          <p:cNvSpPr>
            <a:spLocks noGrp="1"/>
          </p:cNvSpPr>
          <p:nvPr userDrawn="1">
            <p:ph type="body" sz="quarter" idx="3" hasCustomPrompt="1"/>
          </p:nvPr>
        </p:nvSpPr>
        <p:spPr>
          <a:xfrm>
            <a:off x="6244505" y="1235074"/>
            <a:ext cx="5486400" cy="369332"/>
          </a:xfrm>
          <a:solidFill>
            <a:schemeClr val="accent1"/>
          </a:solidFill>
        </p:spPr>
        <p:txBody>
          <a:bodyPr lIns="91440" tIns="91440" rIns="91440" bIns="91440" anchor="t" anchorCtr="0">
            <a:spAutoFit/>
          </a:bodyPr>
          <a:lstStyle>
            <a:lvl1pPr marL="0" indent="0" algn="ctr">
              <a:spcBef>
                <a:spcPts val="0"/>
              </a:spcBef>
              <a:buNone/>
              <a:defRPr sz="1200" b="1" cap="all" baseline="0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None/>
              <a:defRPr sz="1200" b="1" cap="all">
                <a:solidFill>
                  <a:schemeClr val="bg1"/>
                </a:solidFill>
              </a:defRPr>
            </a:lvl2pPr>
            <a:lvl3pPr marL="0" indent="0" algn="ctr">
              <a:spcBef>
                <a:spcPts val="0"/>
              </a:spcBef>
              <a:buNone/>
              <a:defRPr sz="1200" b="1" cap="all">
                <a:solidFill>
                  <a:schemeClr val="bg1"/>
                </a:solidFill>
              </a:defRPr>
            </a:lvl3pPr>
            <a:lvl4pPr marL="0" indent="0" algn="ctr">
              <a:spcBef>
                <a:spcPts val="0"/>
              </a:spcBef>
              <a:buNone/>
              <a:defRPr sz="1200" b="1" cap="all">
                <a:solidFill>
                  <a:schemeClr val="bg1"/>
                </a:solidFill>
              </a:defRPr>
            </a:lvl4pPr>
            <a:lvl5pPr marL="0" indent="0" algn="ctr">
              <a:spcBef>
                <a:spcPts val="0"/>
              </a:spcBef>
              <a:buNone/>
              <a:defRPr sz="1200" b="1" cap="all">
                <a:solidFill>
                  <a:schemeClr val="bg1"/>
                </a:solidFill>
              </a:defRPr>
            </a:lvl5pPr>
            <a:lvl6pPr marL="0" indent="0" algn="ctr">
              <a:spcBef>
                <a:spcPts val="0"/>
              </a:spcBef>
              <a:buNone/>
              <a:defRPr sz="1200" b="1" cap="all">
                <a:solidFill>
                  <a:schemeClr val="bg1"/>
                </a:solidFill>
              </a:defRPr>
            </a:lvl6pPr>
            <a:lvl7pPr marL="0" indent="0" algn="ctr">
              <a:spcBef>
                <a:spcPts val="0"/>
              </a:spcBef>
              <a:buNone/>
              <a:defRPr sz="1200" b="1" cap="all">
                <a:solidFill>
                  <a:schemeClr val="bg1"/>
                </a:solidFill>
              </a:defRPr>
            </a:lvl7pPr>
            <a:lvl8pPr marL="0" indent="0" algn="ctr">
              <a:spcBef>
                <a:spcPts val="0"/>
              </a:spcBef>
              <a:buNone/>
              <a:defRPr sz="1200" b="1" cap="all">
                <a:solidFill>
                  <a:schemeClr val="bg1"/>
                </a:solidFill>
              </a:defRPr>
            </a:lvl8pPr>
            <a:lvl9pPr marL="0" indent="0" algn="ctr">
              <a:spcBef>
                <a:spcPts val="0"/>
              </a:spcBef>
              <a:buNone/>
              <a:defRPr sz="1200" b="1" cap="all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[BOX TITLE]</a:t>
            </a:r>
          </a:p>
        </p:txBody>
      </p:sp>
      <p:sp>
        <p:nvSpPr>
          <p:cNvPr id="12" name="Content Placeholder 6">
            <a:extLst>
              <a:ext uri="{FF2B5EF4-FFF2-40B4-BE49-F238E27FC236}">
                <a16:creationId xmlns:a16="http://schemas.microsoft.com/office/drawing/2014/main" id="{9E1FF32A-E49E-3146-9819-F9875DCE8689}"/>
              </a:ext>
            </a:extLst>
          </p:cNvPr>
          <p:cNvSpPr>
            <a:spLocks noGrp="1"/>
          </p:cNvSpPr>
          <p:nvPr userDrawn="1">
            <p:ph sz="quarter" idx="12"/>
          </p:nvPr>
        </p:nvSpPr>
        <p:spPr>
          <a:xfrm>
            <a:off x="457200" y="3812731"/>
            <a:ext cx="5486400" cy="2313432"/>
          </a:xfrm>
          <a:ln w="3175">
            <a:solidFill>
              <a:srgbClr val="172430"/>
            </a:solidFill>
          </a:ln>
        </p:spPr>
        <p:txBody>
          <a:bodyPr lIns="91440" tIns="548640" rIns="91440" bIns="274320">
            <a:noAutofit/>
          </a:bodyPr>
          <a:lstStyle>
            <a:lvl1pPr>
              <a:defRPr sz="14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Text Placeholder 7">
            <a:extLst>
              <a:ext uri="{FF2B5EF4-FFF2-40B4-BE49-F238E27FC236}">
                <a16:creationId xmlns:a16="http://schemas.microsoft.com/office/drawing/2014/main" id="{31ABB531-5D84-0744-85A0-A23FEB229CBB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457200" y="3812731"/>
            <a:ext cx="5486400" cy="369332"/>
          </a:xfrm>
          <a:solidFill>
            <a:schemeClr val="accent1"/>
          </a:solidFill>
        </p:spPr>
        <p:txBody>
          <a:bodyPr wrap="square" lIns="91440" tIns="91440" rIns="91440" bIns="91440" anchor="t" anchorCtr="0">
            <a:spAutoFit/>
          </a:bodyPr>
          <a:lstStyle>
            <a:lvl1pPr marL="0" indent="0" algn="ctr">
              <a:spcBef>
                <a:spcPts val="0"/>
              </a:spcBef>
              <a:buNone/>
              <a:defRPr sz="1200" b="1" cap="all" baseline="0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None/>
              <a:defRPr sz="1200" b="1" cap="all">
                <a:solidFill>
                  <a:schemeClr val="bg1"/>
                </a:solidFill>
              </a:defRPr>
            </a:lvl2pPr>
            <a:lvl3pPr marL="0" indent="0" algn="ctr">
              <a:spcBef>
                <a:spcPts val="0"/>
              </a:spcBef>
              <a:buNone/>
              <a:defRPr sz="1200" b="1" cap="all">
                <a:solidFill>
                  <a:schemeClr val="bg1"/>
                </a:solidFill>
              </a:defRPr>
            </a:lvl3pPr>
            <a:lvl4pPr marL="0" indent="0" algn="ctr">
              <a:spcBef>
                <a:spcPts val="0"/>
              </a:spcBef>
              <a:buNone/>
              <a:defRPr sz="1200" b="1" cap="all">
                <a:solidFill>
                  <a:schemeClr val="bg1"/>
                </a:solidFill>
              </a:defRPr>
            </a:lvl4pPr>
            <a:lvl5pPr marL="0" indent="0" algn="ctr">
              <a:spcBef>
                <a:spcPts val="0"/>
              </a:spcBef>
              <a:buNone/>
              <a:defRPr sz="1200" b="1" cap="all">
                <a:solidFill>
                  <a:schemeClr val="bg1"/>
                </a:solidFill>
              </a:defRPr>
            </a:lvl5pPr>
            <a:lvl6pPr marL="0" indent="0" algn="ctr">
              <a:spcBef>
                <a:spcPts val="0"/>
              </a:spcBef>
              <a:buNone/>
              <a:defRPr sz="1200" b="1" cap="all">
                <a:solidFill>
                  <a:schemeClr val="bg1"/>
                </a:solidFill>
              </a:defRPr>
            </a:lvl6pPr>
            <a:lvl7pPr marL="0" indent="0" algn="ctr">
              <a:spcBef>
                <a:spcPts val="0"/>
              </a:spcBef>
              <a:buNone/>
              <a:defRPr sz="1200" b="1" cap="all">
                <a:solidFill>
                  <a:schemeClr val="bg1"/>
                </a:solidFill>
              </a:defRPr>
            </a:lvl7pPr>
            <a:lvl8pPr marL="0" indent="0" algn="ctr">
              <a:spcBef>
                <a:spcPts val="0"/>
              </a:spcBef>
              <a:buNone/>
              <a:defRPr sz="1200" b="1" cap="all">
                <a:solidFill>
                  <a:schemeClr val="bg1"/>
                </a:solidFill>
              </a:defRPr>
            </a:lvl8pPr>
            <a:lvl9pPr marL="0" indent="0" algn="ctr">
              <a:spcBef>
                <a:spcPts val="0"/>
              </a:spcBef>
              <a:buNone/>
              <a:defRPr sz="1200" b="1" cap="all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[BOX TITLE]</a:t>
            </a:r>
          </a:p>
        </p:txBody>
      </p:sp>
      <p:sp>
        <p:nvSpPr>
          <p:cNvPr id="16" name="Content Placeholder 8">
            <a:extLst>
              <a:ext uri="{FF2B5EF4-FFF2-40B4-BE49-F238E27FC236}">
                <a16:creationId xmlns:a16="http://schemas.microsoft.com/office/drawing/2014/main" id="{EDCF1356-9E0E-D545-930B-84BF5FC2CB87}"/>
              </a:ext>
            </a:extLst>
          </p:cNvPr>
          <p:cNvSpPr>
            <a:spLocks noGrp="1"/>
          </p:cNvSpPr>
          <p:nvPr userDrawn="1">
            <p:ph sz="quarter" idx="14"/>
          </p:nvPr>
        </p:nvSpPr>
        <p:spPr>
          <a:xfrm>
            <a:off x="6245352" y="3812731"/>
            <a:ext cx="5486400" cy="2313432"/>
          </a:xfrm>
          <a:ln w="3175">
            <a:solidFill>
              <a:srgbClr val="172430"/>
            </a:solidFill>
          </a:ln>
        </p:spPr>
        <p:txBody>
          <a:bodyPr lIns="91440" tIns="548640" rIns="91440" bIns="274320">
            <a:noAutofit/>
          </a:bodyPr>
          <a:lstStyle>
            <a:lvl1pPr>
              <a:defRPr sz="14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ext Placeholder 9">
            <a:extLst>
              <a:ext uri="{FF2B5EF4-FFF2-40B4-BE49-F238E27FC236}">
                <a16:creationId xmlns:a16="http://schemas.microsoft.com/office/drawing/2014/main" id="{F1353700-7CC2-AB4A-9829-6013F9611EDB}"/>
              </a:ext>
            </a:extLst>
          </p:cNvPr>
          <p:cNvSpPr>
            <a:spLocks noGrp="1"/>
          </p:cNvSpPr>
          <p:nvPr userDrawn="1">
            <p:ph type="body" sz="quarter" idx="15" hasCustomPrompt="1"/>
          </p:nvPr>
        </p:nvSpPr>
        <p:spPr>
          <a:xfrm>
            <a:off x="6245352" y="3812731"/>
            <a:ext cx="5486400" cy="369332"/>
          </a:xfrm>
          <a:solidFill>
            <a:schemeClr val="accent1"/>
          </a:solidFill>
        </p:spPr>
        <p:txBody>
          <a:bodyPr lIns="91440" tIns="91440" rIns="91440" bIns="91440" anchor="t" anchorCtr="0">
            <a:spAutoFit/>
          </a:bodyPr>
          <a:lstStyle>
            <a:lvl1pPr marL="0" indent="0" algn="ctr">
              <a:spcBef>
                <a:spcPts val="0"/>
              </a:spcBef>
              <a:buNone/>
              <a:defRPr sz="1200" b="1" cap="all" baseline="0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None/>
              <a:defRPr sz="1200" b="1" cap="all">
                <a:solidFill>
                  <a:schemeClr val="bg1"/>
                </a:solidFill>
              </a:defRPr>
            </a:lvl2pPr>
            <a:lvl3pPr marL="0" indent="0" algn="ctr">
              <a:spcBef>
                <a:spcPts val="0"/>
              </a:spcBef>
              <a:buNone/>
              <a:defRPr sz="1200" b="1" cap="all">
                <a:solidFill>
                  <a:schemeClr val="bg1"/>
                </a:solidFill>
              </a:defRPr>
            </a:lvl3pPr>
            <a:lvl4pPr marL="0" indent="0" algn="ctr">
              <a:spcBef>
                <a:spcPts val="0"/>
              </a:spcBef>
              <a:buNone/>
              <a:defRPr sz="1200" b="1" cap="all">
                <a:solidFill>
                  <a:schemeClr val="bg1"/>
                </a:solidFill>
              </a:defRPr>
            </a:lvl4pPr>
            <a:lvl5pPr marL="0" indent="0" algn="ctr">
              <a:spcBef>
                <a:spcPts val="0"/>
              </a:spcBef>
              <a:buNone/>
              <a:defRPr sz="1200" b="1" cap="all">
                <a:solidFill>
                  <a:schemeClr val="bg1"/>
                </a:solidFill>
              </a:defRPr>
            </a:lvl5pPr>
            <a:lvl6pPr marL="0" indent="0" algn="ctr">
              <a:spcBef>
                <a:spcPts val="0"/>
              </a:spcBef>
              <a:buNone/>
              <a:defRPr sz="1200" b="1" cap="all">
                <a:solidFill>
                  <a:schemeClr val="bg1"/>
                </a:solidFill>
              </a:defRPr>
            </a:lvl6pPr>
            <a:lvl7pPr marL="0" indent="0" algn="ctr">
              <a:spcBef>
                <a:spcPts val="0"/>
              </a:spcBef>
              <a:buNone/>
              <a:defRPr sz="1200" b="1" cap="all">
                <a:solidFill>
                  <a:schemeClr val="bg1"/>
                </a:solidFill>
              </a:defRPr>
            </a:lvl7pPr>
            <a:lvl8pPr marL="0" indent="0" algn="ctr">
              <a:spcBef>
                <a:spcPts val="0"/>
              </a:spcBef>
              <a:buNone/>
              <a:defRPr sz="1200" b="1" cap="all">
                <a:solidFill>
                  <a:schemeClr val="bg1"/>
                </a:solidFill>
              </a:defRPr>
            </a:lvl8pPr>
            <a:lvl9pPr marL="0" indent="0" algn="ctr">
              <a:spcBef>
                <a:spcPts val="0"/>
              </a:spcBef>
              <a:buNone/>
              <a:defRPr sz="1200" b="1" cap="all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[BOX TITLE]</a:t>
            </a:r>
          </a:p>
        </p:txBody>
      </p:sp>
      <p:sp>
        <p:nvSpPr>
          <p:cNvPr id="18" name="Footnotes">
            <a:extLst>
              <a:ext uri="{FF2B5EF4-FFF2-40B4-BE49-F238E27FC236}">
                <a16:creationId xmlns:a16="http://schemas.microsoft.com/office/drawing/2014/main" id="{4D401919-F5C1-AC41-B76A-F53EA477E452}"/>
              </a:ext>
            </a:extLst>
          </p:cNvPr>
          <p:cNvSpPr>
            <a:spLocks noGrp="1"/>
          </p:cNvSpPr>
          <p:nvPr userDrawn="1">
            <p:ph type="body" sz="quarter" idx="16" hasCustomPrompt="1"/>
          </p:nvPr>
        </p:nvSpPr>
        <p:spPr>
          <a:xfrm>
            <a:off x="457201" y="6217920"/>
            <a:ext cx="11277600" cy="228638"/>
          </a:xfrm>
        </p:spPr>
        <p:txBody>
          <a:bodyPr anchor="b" anchorCtr="0">
            <a:norm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bg1">
                    <a:lumMod val="50000"/>
                  </a:schemeClr>
                </a:solidFill>
              </a:defRPr>
            </a:lvl1pPr>
            <a:lvl2pPr marL="0" indent="0">
              <a:spcBef>
                <a:spcPts val="0"/>
              </a:spcBef>
              <a:buFontTx/>
              <a:buNone/>
              <a:defRPr sz="700">
                <a:solidFill>
                  <a:schemeClr val="bg1">
                    <a:lumMod val="50000"/>
                  </a:schemeClr>
                </a:solidFill>
              </a:defRPr>
            </a:lvl2pPr>
            <a:lvl3pPr marL="0" indent="0">
              <a:spcBef>
                <a:spcPts val="0"/>
              </a:spcBef>
              <a:buFontTx/>
              <a:buNone/>
              <a:defRPr sz="700">
                <a:solidFill>
                  <a:schemeClr val="bg1">
                    <a:lumMod val="50000"/>
                  </a:schemeClr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700">
                <a:solidFill>
                  <a:schemeClr val="bg1">
                    <a:lumMod val="50000"/>
                  </a:schemeClr>
                </a:solidFill>
              </a:defRPr>
            </a:lvl4pPr>
            <a:lvl5pPr marL="0" indent="0">
              <a:spcBef>
                <a:spcPts val="0"/>
              </a:spcBef>
              <a:buFontTx/>
              <a:buNone/>
              <a:defRPr sz="700">
                <a:solidFill>
                  <a:schemeClr val="bg1">
                    <a:lumMod val="50000"/>
                  </a:schemeClr>
                </a:solidFill>
              </a:defRPr>
            </a:lvl5pPr>
            <a:lvl6pPr marL="0" indent="0">
              <a:spcBef>
                <a:spcPts val="0"/>
              </a:spcBef>
              <a:buFontTx/>
              <a:buNone/>
              <a:defRPr sz="700">
                <a:solidFill>
                  <a:schemeClr val="bg1">
                    <a:lumMod val="50000"/>
                  </a:schemeClr>
                </a:solidFill>
              </a:defRPr>
            </a:lvl6pPr>
            <a:lvl7pPr marL="0" indent="0">
              <a:spcBef>
                <a:spcPts val="0"/>
              </a:spcBef>
              <a:buFontTx/>
              <a:buNone/>
              <a:defRPr sz="700">
                <a:solidFill>
                  <a:schemeClr val="bg1">
                    <a:lumMod val="50000"/>
                  </a:schemeClr>
                </a:solidFill>
              </a:defRPr>
            </a:lvl7pPr>
            <a:lvl8pPr marL="0" indent="0">
              <a:spcBef>
                <a:spcPts val="0"/>
              </a:spcBef>
              <a:buFontTx/>
              <a:buNone/>
              <a:defRPr sz="700">
                <a:solidFill>
                  <a:schemeClr val="bg1">
                    <a:lumMod val="50000"/>
                  </a:schemeClr>
                </a:solidFill>
              </a:defRPr>
            </a:lvl8pPr>
            <a:lvl9pPr marL="0" indent="0">
              <a:spcBef>
                <a:spcPts val="0"/>
              </a:spcBef>
              <a:buFontTx/>
              <a:buNone/>
              <a:defRPr sz="700">
                <a:solidFill>
                  <a:schemeClr val="bg1">
                    <a:lumMod val="50000"/>
                  </a:schemeClr>
                </a:solidFill>
              </a:defRPr>
            </a:lvl9pPr>
          </a:lstStyle>
          <a:p>
            <a:pPr lvl="0"/>
            <a:r>
              <a:rPr lang="en-US" dirty="0"/>
              <a:t>[Footnotes/references if needed]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6619A417-2402-47BD-A60E-4F4B5B3BAE5E}"/>
              </a:ext>
            </a:extLst>
          </p:cNvPr>
          <p:cNvSpPr/>
          <p:nvPr userDrawn="1"/>
        </p:nvSpPr>
        <p:spPr>
          <a:xfrm>
            <a:off x="470154" y="829818"/>
            <a:ext cx="11261598" cy="131826"/>
          </a:xfrm>
          <a:custGeom>
            <a:avLst/>
            <a:gdLst>
              <a:gd name="connsiteX0" fmla="*/ 8491728 w 8491728"/>
              <a:gd name="connsiteY0" fmla="*/ 121920 h 128016"/>
              <a:gd name="connsiteX1" fmla="*/ 7888224 w 8491728"/>
              <a:gd name="connsiteY1" fmla="*/ 121920 h 128016"/>
              <a:gd name="connsiteX2" fmla="*/ 7766304 w 8491728"/>
              <a:gd name="connsiteY2" fmla="*/ 0 h 128016"/>
              <a:gd name="connsiteX3" fmla="*/ 7638288 w 8491728"/>
              <a:gd name="connsiteY3" fmla="*/ 128016 h 128016"/>
              <a:gd name="connsiteX4" fmla="*/ 0 w 8491728"/>
              <a:gd name="connsiteY4" fmla="*/ 128016 h 128016"/>
              <a:gd name="connsiteX0" fmla="*/ 8491728 w 8491728"/>
              <a:gd name="connsiteY0" fmla="*/ 121920 h 129540"/>
              <a:gd name="connsiteX1" fmla="*/ 7893939 w 8491728"/>
              <a:gd name="connsiteY1" fmla="*/ 129540 h 129540"/>
              <a:gd name="connsiteX2" fmla="*/ 7766304 w 8491728"/>
              <a:gd name="connsiteY2" fmla="*/ 0 h 129540"/>
              <a:gd name="connsiteX3" fmla="*/ 7638288 w 8491728"/>
              <a:gd name="connsiteY3" fmla="*/ 128016 h 129540"/>
              <a:gd name="connsiteX4" fmla="*/ 0 w 8491728"/>
              <a:gd name="connsiteY4" fmla="*/ 128016 h 129540"/>
              <a:gd name="connsiteX0" fmla="*/ 8491728 w 8491728"/>
              <a:gd name="connsiteY0" fmla="*/ 133350 h 133350"/>
              <a:gd name="connsiteX1" fmla="*/ 7893939 w 8491728"/>
              <a:gd name="connsiteY1" fmla="*/ 129540 h 133350"/>
              <a:gd name="connsiteX2" fmla="*/ 7766304 w 8491728"/>
              <a:gd name="connsiteY2" fmla="*/ 0 h 133350"/>
              <a:gd name="connsiteX3" fmla="*/ 7638288 w 8491728"/>
              <a:gd name="connsiteY3" fmla="*/ 128016 h 133350"/>
              <a:gd name="connsiteX4" fmla="*/ 0 w 8491728"/>
              <a:gd name="connsiteY4" fmla="*/ 128016 h 133350"/>
              <a:gd name="connsiteX0" fmla="*/ 8489823 w 8489823"/>
              <a:gd name="connsiteY0" fmla="*/ 127635 h 129540"/>
              <a:gd name="connsiteX1" fmla="*/ 7893939 w 8489823"/>
              <a:gd name="connsiteY1" fmla="*/ 129540 h 129540"/>
              <a:gd name="connsiteX2" fmla="*/ 7766304 w 8489823"/>
              <a:gd name="connsiteY2" fmla="*/ 0 h 129540"/>
              <a:gd name="connsiteX3" fmla="*/ 7638288 w 8489823"/>
              <a:gd name="connsiteY3" fmla="*/ 128016 h 129540"/>
              <a:gd name="connsiteX4" fmla="*/ 0 w 8489823"/>
              <a:gd name="connsiteY4" fmla="*/ 128016 h 129540"/>
              <a:gd name="connsiteX0" fmla="*/ 8487918 w 8487918"/>
              <a:gd name="connsiteY0" fmla="*/ 131445 h 131445"/>
              <a:gd name="connsiteX1" fmla="*/ 7893939 w 8487918"/>
              <a:gd name="connsiteY1" fmla="*/ 129540 h 131445"/>
              <a:gd name="connsiteX2" fmla="*/ 7766304 w 8487918"/>
              <a:gd name="connsiteY2" fmla="*/ 0 h 131445"/>
              <a:gd name="connsiteX3" fmla="*/ 7638288 w 8487918"/>
              <a:gd name="connsiteY3" fmla="*/ 128016 h 131445"/>
              <a:gd name="connsiteX4" fmla="*/ 0 w 8487918"/>
              <a:gd name="connsiteY4" fmla="*/ 128016 h 131445"/>
              <a:gd name="connsiteX0" fmla="*/ 8487918 w 8487918"/>
              <a:gd name="connsiteY0" fmla="*/ 127635 h 129540"/>
              <a:gd name="connsiteX1" fmla="*/ 7893939 w 8487918"/>
              <a:gd name="connsiteY1" fmla="*/ 129540 h 129540"/>
              <a:gd name="connsiteX2" fmla="*/ 7766304 w 8487918"/>
              <a:gd name="connsiteY2" fmla="*/ 0 h 129540"/>
              <a:gd name="connsiteX3" fmla="*/ 7638288 w 8487918"/>
              <a:gd name="connsiteY3" fmla="*/ 128016 h 129540"/>
              <a:gd name="connsiteX4" fmla="*/ 0 w 8487918"/>
              <a:gd name="connsiteY4" fmla="*/ 128016 h 129540"/>
              <a:gd name="connsiteX0" fmla="*/ 8487918 w 8487918"/>
              <a:gd name="connsiteY0" fmla="*/ 131445 h 131445"/>
              <a:gd name="connsiteX1" fmla="*/ 7893939 w 8487918"/>
              <a:gd name="connsiteY1" fmla="*/ 129540 h 131445"/>
              <a:gd name="connsiteX2" fmla="*/ 7766304 w 8487918"/>
              <a:gd name="connsiteY2" fmla="*/ 0 h 131445"/>
              <a:gd name="connsiteX3" fmla="*/ 7638288 w 8487918"/>
              <a:gd name="connsiteY3" fmla="*/ 128016 h 131445"/>
              <a:gd name="connsiteX4" fmla="*/ 0 w 8487918"/>
              <a:gd name="connsiteY4" fmla="*/ 128016 h 131445"/>
              <a:gd name="connsiteX0" fmla="*/ 8487918 w 8487918"/>
              <a:gd name="connsiteY0" fmla="*/ 125730 h 129540"/>
              <a:gd name="connsiteX1" fmla="*/ 7893939 w 8487918"/>
              <a:gd name="connsiteY1" fmla="*/ 129540 h 129540"/>
              <a:gd name="connsiteX2" fmla="*/ 7766304 w 8487918"/>
              <a:gd name="connsiteY2" fmla="*/ 0 h 129540"/>
              <a:gd name="connsiteX3" fmla="*/ 7638288 w 8487918"/>
              <a:gd name="connsiteY3" fmla="*/ 128016 h 129540"/>
              <a:gd name="connsiteX4" fmla="*/ 0 w 8487918"/>
              <a:gd name="connsiteY4" fmla="*/ 128016 h 129540"/>
              <a:gd name="connsiteX0" fmla="*/ 8487918 w 8487918"/>
              <a:gd name="connsiteY0" fmla="*/ 127635 h 129540"/>
              <a:gd name="connsiteX1" fmla="*/ 7893939 w 8487918"/>
              <a:gd name="connsiteY1" fmla="*/ 129540 h 129540"/>
              <a:gd name="connsiteX2" fmla="*/ 7766304 w 8487918"/>
              <a:gd name="connsiteY2" fmla="*/ 0 h 129540"/>
              <a:gd name="connsiteX3" fmla="*/ 7638288 w 8487918"/>
              <a:gd name="connsiteY3" fmla="*/ 128016 h 129540"/>
              <a:gd name="connsiteX4" fmla="*/ 0 w 8487918"/>
              <a:gd name="connsiteY4" fmla="*/ 128016 h 129540"/>
              <a:gd name="connsiteX0" fmla="*/ 8486013 w 8486013"/>
              <a:gd name="connsiteY0" fmla="*/ 127635 h 129540"/>
              <a:gd name="connsiteX1" fmla="*/ 7893939 w 8486013"/>
              <a:gd name="connsiteY1" fmla="*/ 129540 h 129540"/>
              <a:gd name="connsiteX2" fmla="*/ 7766304 w 8486013"/>
              <a:gd name="connsiteY2" fmla="*/ 0 h 129540"/>
              <a:gd name="connsiteX3" fmla="*/ 7638288 w 8486013"/>
              <a:gd name="connsiteY3" fmla="*/ 128016 h 129540"/>
              <a:gd name="connsiteX4" fmla="*/ 0 w 8486013"/>
              <a:gd name="connsiteY4" fmla="*/ 128016 h 129540"/>
              <a:gd name="connsiteX0" fmla="*/ 8493633 w 8493633"/>
              <a:gd name="connsiteY0" fmla="*/ 127635 h 129540"/>
              <a:gd name="connsiteX1" fmla="*/ 7893939 w 8493633"/>
              <a:gd name="connsiteY1" fmla="*/ 129540 h 129540"/>
              <a:gd name="connsiteX2" fmla="*/ 7766304 w 8493633"/>
              <a:gd name="connsiteY2" fmla="*/ 0 h 129540"/>
              <a:gd name="connsiteX3" fmla="*/ 7638288 w 8493633"/>
              <a:gd name="connsiteY3" fmla="*/ 128016 h 129540"/>
              <a:gd name="connsiteX4" fmla="*/ 0 w 8493633"/>
              <a:gd name="connsiteY4" fmla="*/ 128016 h 129540"/>
              <a:gd name="connsiteX0" fmla="*/ 8493633 w 8493633"/>
              <a:gd name="connsiteY0" fmla="*/ 133350 h 133350"/>
              <a:gd name="connsiteX1" fmla="*/ 7893939 w 8493633"/>
              <a:gd name="connsiteY1" fmla="*/ 129540 h 133350"/>
              <a:gd name="connsiteX2" fmla="*/ 7766304 w 8493633"/>
              <a:gd name="connsiteY2" fmla="*/ 0 h 133350"/>
              <a:gd name="connsiteX3" fmla="*/ 7638288 w 8493633"/>
              <a:gd name="connsiteY3" fmla="*/ 128016 h 133350"/>
              <a:gd name="connsiteX4" fmla="*/ 0 w 8493633"/>
              <a:gd name="connsiteY4" fmla="*/ 128016 h 133350"/>
              <a:gd name="connsiteX0" fmla="*/ 8487918 w 8487918"/>
              <a:gd name="connsiteY0" fmla="*/ 93345 h 129540"/>
              <a:gd name="connsiteX1" fmla="*/ 7893939 w 8487918"/>
              <a:gd name="connsiteY1" fmla="*/ 129540 h 129540"/>
              <a:gd name="connsiteX2" fmla="*/ 7766304 w 8487918"/>
              <a:gd name="connsiteY2" fmla="*/ 0 h 129540"/>
              <a:gd name="connsiteX3" fmla="*/ 7638288 w 8487918"/>
              <a:gd name="connsiteY3" fmla="*/ 128016 h 129540"/>
              <a:gd name="connsiteX4" fmla="*/ 0 w 8487918"/>
              <a:gd name="connsiteY4" fmla="*/ 128016 h 129540"/>
              <a:gd name="connsiteX0" fmla="*/ 8491728 w 8491728"/>
              <a:gd name="connsiteY0" fmla="*/ 129540 h 129540"/>
              <a:gd name="connsiteX1" fmla="*/ 7893939 w 8491728"/>
              <a:gd name="connsiteY1" fmla="*/ 129540 h 129540"/>
              <a:gd name="connsiteX2" fmla="*/ 7766304 w 8491728"/>
              <a:gd name="connsiteY2" fmla="*/ 0 h 129540"/>
              <a:gd name="connsiteX3" fmla="*/ 7638288 w 8491728"/>
              <a:gd name="connsiteY3" fmla="*/ 128016 h 129540"/>
              <a:gd name="connsiteX4" fmla="*/ 0 w 8491728"/>
              <a:gd name="connsiteY4" fmla="*/ 128016 h 129540"/>
              <a:gd name="connsiteX0" fmla="*/ 11261598 w 11261598"/>
              <a:gd name="connsiteY0" fmla="*/ 129540 h 131826"/>
              <a:gd name="connsiteX1" fmla="*/ 10663809 w 11261598"/>
              <a:gd name="connsiteY1" fmla="*/ 129540 h 131826"/>
              <a:gd name="connsiteX2" fmla="*/ 10536174 w 11261598"/>
              <a:gd name="connsiteY2" fmla="*/ 0 h 131826"/>
              <a:gd name="connsiteX3" fmla="*/ 10408158 w 11261598"/>
              <a:gd name="connsiteY3" fmla="*/ 128016 h 131826"/>
              <a:gd name="connsiteX4" fmla="*/ 0 w 11261598"/>
              <a:gd name="connsiteY4" fmla="*/ 131826 h 131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61598" h="131826">
                <a:moveTo>
                  <a:pt x="11261598" y="129540"/>
                </a:moveTo>
                <a:lnTo>
                  <a:pt x="10663809" y="129540"/>
                </a:lnTo>
                <a:lnTo>
                  <a:pt x="10536174" y="0"/>
                </a:lnTo>
                <a:lnTo>
                  <a:pt x="10408158" y="128016"/>
                </a:lnTo>
                <a:lnTo>
                  <a:pt x="0" y="131826"/>
                </a:lnTo>
              </a:path>
            </a:pathLst>
          </a:custGeom>
          <a:noFill/>
          <a:ln w="12700">
            <a:solidFill>
              <a:schemeClr val="tx2"/>
            </a:solidFill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rgbClr val="000000"/>
          </a:effectRef>
          <a:fontRef idx="minor">
            <a:schemeClr val="lt2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0268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3744" userDrawn="1">
          <p15:clr>
            <a:srgbClr val="FBAE40"/>
          </p15:clr>
        </p15:guide>
        <p15:guide id="2" pos="3936" userDrawn="1">
          <p15:clr>
            <a:srgbClr val="FBAE40"/>
          </p15:clr>
        </p15:guide>
        <p15:guide id="3" orient="horz" pos="778" userDrawn="1">
          <p15:clr>
            <a:srgbClr val="FBAE40"/>
          </p15:clr>
        </p15:guide>
        <p15:guide id="6" orient="horz" pos="3859" userDrawn="1">
          <p15:clr>
            <a:srgbClr val="FBAE40"/>
          </p15:clr>
        </p15:guide>
        <p15:guide id="7" pos="288" userDrawn="1">
          <p15:clr>
            <a:srgbClr val="FBAE40"/>
          </p15:clr>
        </p15:guide>
        <p15:guide id="8" pos="7392" userDrawn="1">
          <p15:clr>
            <a:srgbClr val="FBAE40"/>
          </p15:clr>
        </p15:guide>
        <p15:guide id="9" orient="horz" pos="202" userDrawn="1">
          <p15:clr>
            <a:srgbClr val="FBAE40"/>
          </p15:clr>
        </p15:guide>
        <p15:guide id="10" orient="horz" pos="4118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Four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FBD9F-E126-4A6F-ADD7-89B9A71894A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[Slide title]</a:t>
            </a:r>
          </a:p>
        </p:txBody>
      </p:sp>
      <p:pic>
        <p:nvPicPr>
          <p:cNvPr id="24" name="Nexus">
            <a:extLst>
              <a:ext uri="{FF2B5EF4-FFF2-40B4-BE49-F238E27FC236}">
                <a16:creationId xmlns:a16="http://schemas.microsoft.com/office/drawing/2014/main" id="{AD9FFFE6-3228-BF4E-858B-43900EEBEB2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 bwMode="black">
          <a:xfrm>
            <a:off x="11203635" y="288612"/>
            <a:ext cx="640080" cy="640080"/>
          </a:xfrm>
          <a:prstGeom prst="rect">
            <a:avLst/>
          </a:prstGeom>
        </p:spPr>
      </p:pic>
      <p:sp>
        <p:nvSpPr>
          <p:cNvPr id="20" name="Text Placeholder 2">
            <a:extLst>
              <a:ext uri="{FF2B5EF4-FFF2-40B4-BE49-F238E27FC236}">
                <a16:creationId xmlns:a16="http://schemas.microsoft.com/office/drawing/2014/main" id="{AD739A8D-8980-8C48-8D0D-7056E2553504}"/>
              </a:ext>
            </a:extLst>
          </p:cNvPr>
          <p:cNvSpPr>
            <a:spLocks noGrp="1"/>
          </p:cNvSpPr>
          <p:nvPr userDrawn="1">
            <p:ph type="body" sz="quarter" idx="16"/>
          </p:nvPr>
        </p:nvSpPr>
        <p:spPr>
          <a:xfrm>
            <a:off x="457200" y="1235076"/>
            <a:ext cx="11277600" cy="6394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2"/>
          <p:cNvSpPr>
            <a:spLocks noGrp="1"/>
          </p:cNvSpPr>
          <p:nvPr userDrawn="1">
            <p:ph sz="half" idx="2"/>
          </p:nvPr>
        </p:nvSpPr>
        <p:spPr>
          <a:xfrm>
            <a:off x="457200" y="1920240"/>
            <a:ext cx="5486400" cy="1965960"/>
          </a:xfrm>
          <a:ln w="3175">
            <a:solidFill>
              <a:srgbClr val="172430"/>
            </a:solidFill>
          </a:ln>
        </p:spPr>
        <p:txBody>
          <a:bodyPr lIns="91440" tIns="548640" rIns="91440" bIns="274320">
            <a:noAutofit/>
          </a:bodyPr>
          <a:lstStyle>
            <a:lvl1pPr>
              <a:defRPr sz="14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Text Placeholder 3"/>
          <p:cNvSpPr>
            <a:spLocks noGrp="1"/>
          </p:cNvSpPr>
          <p:nvPr userDrawn="1">
            <p:ph type="body" idx="1" hasCustomPrompt="1"/>
          </p:nvPr>
        </p:nvSpPr>
        <p:spPr>
          <a:xfrm>
            <a:off x="457200" y="1920240"/>
            <a:ext cx="5486400" cy="369332"/>
          </a:xfrm>
          <a:solidFill>
            <a:schemeClr val="accent1"/>
          </a:solidFill>
        </p:spPr>
        <p:txBody>
          <a:bodyPr lIns="91440" tIns="91440" rIns="91440" bIns="91440" anchor="t" anchorCtr="0">
            <a:spAutoFit/>
          </a:bodyPr>
          <a:lstStyle>
            <a:lvl1pPr marL="0" indent="0" algn="ctr">
              <a:spcBef>
                <a:spcPts val="0"/>
              </a:spcBef>
              <a:buNone/>
              <a:defRPr sz="1200" b="1" cap="all" baseline="0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None/>
              <a:defRPr sz="1200" b="1" cap="all">
                <a:solidFill>
                  <a:schemeClr val="bg1"/>
                </a:solidFill>
              </a:defRPr>
            </a:lvl2pPr>
            <a:lvl3pPr marL="0" indent="0" algn="ctr">
              <a:spcBef>
                <a:spcPts val="0"/>
              </a:spcBef>
              <a:buNone/>
              <a:defRPr sz="1200" b="1" cap="all">
                <a:solidFill>
                  <a:schemeClr val="bg1"/>
                </a:solidFill>
              </a:defRPr>
            </a:lvl3pPr>
            <a:lvl4pPr marL="0" indent="0" algn="ctr">
              <a:spcBef>
                <a:spcPts val="0"/>
              </a:spcBef>
              <a:buNone/>
              <a:defRPr sz="1200" b="1" cap="all">
                <a:solidFill>
                  <a:schemeClr val="bg1"/>
                </a:solidFill>
              </a:defRPr>
            </a:lvl4pPr>
            <a:lvl5pPr marL="0" indent="0" algn="ctr">
              <a:spcBef>
                <a:spcPts val="0"/>
              </a:spcBef>
              <a:buNone/>
              <a:defRPr sz="1200" b="1" cap="all">
                <a:solidFill>
                  <a:schemeClr val="bg1"/>
                </a:solidFill>
              </a:defRPr>
            </a:lvl5pPr>
            <a:lvl6pPr marL="0" indent="0" algn="ctr">
              <a:spcBef>
                <a:spcPts val="0"/>
              </a:spcBef>
              <a:buNone/>
              <a:defRPr sz="1200" b="1" cap="all">
                <a:solidFill>
                  <a:schemeClr val="bg1"/>
                </a:solidFill>
              </a:defRPr>
            </a:lvl6pPr>
            <a:lvl7pPr marL="0" indent="0" algn="ctr">
              <a:spcBef>
                <a:spcPts val="0"/>
              </a:spcBef>
              <a:buNone/>
              <a:defRPr sz="1200" b="1" cap="all">
                <a:solidFill>
                  <a:schemeClr val="bg1"/>
                </a:solidFill>
              </a:defRPr>
            </a:lvl7pPr>
            <a:lvl8pPr marL="0" indent="0" algn="ctr">
              <a:spcBef>
                <a:spcPts val="0"/>
              </a:spcBef>
              <a:buNone/>
              <a:defRPr sz="1200" b="1" cap="all">
                <a:solidFill>
                  <a:schemeClr val="bg1"/>
                </a:solidFill>
              </a:defRPr>
            </a:lvl8pPr>
            <a:lvl9pPr marL="0" indent="0" algn="ctr">
              <a:spcBef>
                <a:spcPts val="0"/>
              </a:spcBef>
              <a:buNone/>
              <a:defRPr sz="1200" b="1" cap="all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[BOX TITLE]</a:t>
            </a:r>
          </a:p>
        </p:txBody>
      </p:sp>
      <p:sp>
        <p:nvSpPr>
          <p:cNvPr id="6" name="Content Placeholder 4"/>
          <p:cNvSpPr>
            <a:spLocks noGrp="1"/>
          </p:cNvSpPr>
          <p:nvPr userDrawn="1">
            <p:ph sz="quarter" idx="4"/>
          </p:nvPr>
        </p:nvSpPr>
        <p:spPr>
          <a:xfrm>
            <a:off x="6244505" y="1920240"/>
            <a:ext cx="5486400" cy="1965960"/>
          </a:xfrm>
          <a:ln w="3175">
            <a:solidFill>
              <a:srgbClr val="172430"/>
            </a:solidFill>
          </a:ln>
        </p:spPr>
        <p:txBody>
          <a:bodyPr lIns="91440" tIns="548640" rIns="91440" bIns="274320">
            <a:noAutofit/>
          </a:bodyPr>
          <a:lstStyle>
            <a:lvl1pPr>
              <a:defRPr sz="14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5"/>
          <p:cNvSpPr>
            <a:spLocks noGrp="1"/>
          </p:cNvSpPr>
          <p:nvPr userDrawn="1">
            <p:ph type="body" sz="quarter" idx="3" hasCustomPrompt="1"/>
          </p:nvPr>
        </p:nvSpPr>
        <p:spPr>
          <a:xfrm>
            <a:off x="6244505" y="1920240"/>
            <a:ext cx="5486400" cy="369332"/>
          </a:xfrm>
          <a:solidFill>
            <a:schemeClr val="accent1"/>
          </a:solidFill>
        </p:spPr>
        <p:txBody>
          <a:bodyPr lIns="91440" tIns="91440" rIns="91440" bIns="91440" anchor="t" anchorCtr="0">
            <a:spAutoFit/>
          </a:bodyPr>
          <a:lstStyle>
            <a:lvl1pPr marL="0" indent="0" algn="ctr">
              <a:spcBef>
                <a:spcPts val="0"/>
              </a:spcBef>
              <a:buNone/>
              <a:defRPr sz="1200" b="1" cap="all" baseline="0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None/>
              <a:defRPr sz="1200" b="1" cap="all">
                <a:solidFill>
                  <a:schemeClr val="bg1"/>
                </a:solidFill>
              </a:defRPr>
            </a:lvl2pPr>
            <a:lvl3pPr marL="0" indent="0" algn="ctr">
              <a:spcBef>
                <a:spcPts val="0"/>
              </a:spcBef>
              <a:buNone/>
              <a:defRPr sz="1200" b="1" cap="all">
                <a:solidFill>
                  <a:schemeClr val="bg1"/>
                </a:solidFill>
              </a:defRPr>
            </a:lvl3pPr>
            <a:lvl4pPr marL="0" indent="0" algn="ctr">
              <a:spcBef>
                <a:spcPts val="0"/>
              </a:spcBef>
              <a:buNone/>
              <a:defRPr sz="1200" b="1" cap="all">
                <a:solidFill>
                  <a:schemeClr val="bg1"/>
                </a:solidFill>
              </a:defRPr>
            </a:lvl4pPr>
            <a:lvl5pPr marL="0" indent="0" algn="ctr">
              <a:spcBef>
                <a:spcPts val="0"/>
              </a:spcBef>
              <a:buNone/>
              <a:defRPr sz="1200" b="1" cap="all">
                <a:solidFill>
                  <a:schemeClr val="bg1"/>
                </a:solidFill>
              </a:defRPr>
            </a:lvl5pPr>
            <a:lvl6pPr marL="0" indent="0" algn="ctr">
              <a:spcBef>
                <a:spcPts val="0"/>
              </a:spcBef>
              <a:buNone/>
              <a:defRPr sz="1200" b="1" cap="all">
                <a:solidFill>
                  <a:schemeClr val="bg1"/>
                </a:solidFill>
              </a:defRPr>
            </a:lvl6pPr>
            <a:lvl7pPr marL="0" indent="0" algn="ctr">
              <a:spcBef>
                <a:spcPts val="0"/>
              </a:spcBef>
              <a:buNone/>
              <a:defRPr sz="1200" b="1" cap="all">
                <a:solidFill>
                  <a:schemeClr val="bg1"/>
                </a:solidFill>
              </a:defRPr>
            </a:lvl7pPr>
            <a:lvl8pPr marL="0" indent="0" algn="ctr">
              <a:spcBef>
                <a:spcPts val="0"/>
              </a:spcBef>
              <a:buNone/>
              <a:defRPr sz="1200" b="1" cap="all">
                <a:solidFill>
                  <a:schemeClr val="bg1"/>
                </a:solidFill>
              </a:defRPr>
            </a:lvl8pPr>
            <a:lvl9pPr marL="0" indent="0" algn="ctr">
              <a:spcBef>
                <a:spcPts val="0"/>
              </a:spcBef>
              <a:buNone/>
              <a:defRPr sz="1200" b="1" cap="all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[BOX TITLE]</a:t>
            </a:r>
          </a:p>
        </p:txBody>
      </p:sp>
      <p:sp>
        <p:nvSpPr>
          <p:cNvPr id="12" name="Content Placeholder 6">
            <a:extLst>
              <a:ext uri="{FF2B5EF4-FFF2-40B4-BE49-F238E27FC236}">
                <a16:creationId xmlns:a16="http://schemas.microsoft.com/office/drawing/2014/main" id="{9E1FF32A-E49E-3146-9819-F9875DCE8689}"/>
              </a:ext>
            </a:extLst>
          </p:cNvPr>
          <p:cNvSpPr>
            <a:spLocks noGrp="1"/>
          </p:cNvSpPr>
          <p:nvPr userDrawn="1">
            <p:ph sz="quarter" idx="12"/>
          </p:nvPr>
        </p:nvSpPr>
        <p:spPr>
          <a:xfrm>
            <a:off x="457200" y="4160203"/>
            <a:ext cx="5486400" cy="1965960"/>
          </a:xfrm>
          <a:ln w="3175">
            <a:solidFill>
              <a:srgbClr val="172430"/>
            </a:solidFill>
          </a:ln>
        </p:spPr>
        <p:txBody>
          <a:bodyPr lIns="91440" tIns="548640" rIns="91440" bIns="274320">
            <a:noAutofit/>
          </a:bodyPr>
          <a:lstStyle>
            <a:lvl1pPr>
              <a:defRPr sz="14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Text Placeholder 7">
            <a:extLst>
              <a:ext uri="{FF2B5EF4-FFF2-40B4-BE49-F238E27FC236}">
                <a16:creationId xmlns:a16="http://schemas.microsoft.com/office/drawing/2014/main" id="{31ABB531-5D84-0744-85A0-A23FEB229CBB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457200" y="4160203"/>
            <a:ext cx="5486400" cy="369332"/>
          </a:xfrm>
          <a:solidFill>
            <a:schemeClr val="accent1"/>
          </a:solidFill>
        </p:spPr>
        <p:txBody>
          <a:bodyPr lIns="91440" tIns="91440" rIns="91440" bIns="91440" anchor="t" anchorCtr="0">
            <a:spAutoFit/>
          </a:bodyPr>
          <a:lstStyle>
            <a:lvl1pPr marL="0" indent="0" algn="ctr">
              <a:spcBef>
                <a:spcPts val="0"/>
              </a:spcBef>
              <a:buNone/>
              <a:defRPr sz="1200" b="1" cap="all" baseline="0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None/>
              <a:defRPr sz="1200" b="1" cap="all">
                <a:solidFill>
                  <a:schemeClr val="bg1"/>
                </a:solidFill>
              </a:defRPr>
            </a:lvl2pPr>
            <a:lvl3pPr marL="0" indent="0" algn="ctr">
              <a:spcBef>
                <a:spcPts val="0"/>
              </a:spcBef>
              <a:buNone/>
              <a:defRPr sz="1200" b="1" cap="all">
                <a:solidFill>
                  <a:schemeClr val="bg1"/>
                </a:solidFill>
              </a:defRPr>
            </a:lvl3pPr>
            <a:lvl4pPr marL="0" indent="0" algn="ctr">
              <a:spcBef>
                <a:spcPts val="0"/>
              </a:spcBef>
              <a:buNone/>
              <a:defRPr sz="1200" b="1" cap="all">
                <a:solidFill>
                  <a:schemeClr val="bg1"/>
                </a:solidFill>
              </a:defRPr>
            </a:lvl4pPr>
            <a:lvl5pPr marL="0" indent="0" algn="ctr">
              <a:spcBef>
                <a:spcPts val="0"/>
              </a:spcBef>
              <a:buNone/>
              <a:defRPr sz="1200" b="1" cap="all">
                <a:solidFill>
                  <a:schemeClr val="bg1"/>
                </a:solidFill>
              </a:defRPr>
            </a:lvl5pPr>
            <a:lvl6pPr marL="0" indent="0" algn="ctr">
              <a:spcBef>
                <a:spcPts val="0"/>
              </a:spcBef>
              <a:buNone/>
              <a:defRPr sz="1200" b="1" cap="all">
                <a:solidFill>
                  <a:schemeClr val="bg1"/>
                </a:solidFill>
              </a:defRPr>
            </a:lvl6pPr>
            <a:lvl7pPr marL="0" indent="0" algn="ctr">
              <a:spcBef>
                <a:spcPts val="0"/>
              </a:spcBef>
              <a:buNone/>
              <a:defRPr sz="1200" b="1" cap="all">
                <a:solidFill>
                  <a:schemeClr val="bg1"/>
                </a:solidFill>
              </a:defRPr>
            </a:lvl7pPr>
            <a:lvl8pPr marL="0" indent="0" algn="ctr">
              <a:spcBef>
                <a:spcPts val="0"/>
              </a:spcBef>
              <a:buNone/>
              <a:defRPr sz="1200" b="1" cap="all">
                <a:solidFill>
                  <a:schemeClr val="bg1"/>
                </a:solidFill>
              </a:defRPr>
            </a:lvl8pPr>
            <a:lvl9pPr marL="0" indent="0" algn="ctr">
              <a:spcBef>
                <a:spcPts val="0"/>
              </a:spcBef>
              <a:buNone/>
              <a:defRPr sz="1200" b="1" cap="all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[BOX TITLE]</a:t>
            </a:r>
          </a:p>
        </p:txBody>
      </p:sp>
      <p:sp>
        <p:nvSpPr>
          <p:cNvPr id="16" name="Content Placeholder 8">
            <a:extLst>
              <a:ext uri="{FF2B5EF4-FFF2-40B4-BE49-F238E27FC236}">
                <a16:creationId xmlns:a16="http://schemas.microsoft.com/office/drawing/2014/main" id="{EDCF1356-9E0E-D545-930B-84BF5FC2CB87}"/>
              </a:ext>
            </a:extLst>
          </p:cNvPr>
          <p:cNvSpPr>
            <a:spLocks noGrp="1"/>
          </p:cNvSpPr>
          <p:nvPr userDrawn="1">
            <p:ph sz="quarter" idx="14"/>
          </p:nvPr>
        </p:nvSpPr>
        <p:spPr>
          <a:xfrm>
            <a:off x="6245352" y="4160203"/>
            <a:ext cx="5486400" cy="1965960"/>
          </a:xfrm>
          <a:ln w="3175">
            <a:solidFill>
              <a:srgbClr val="172430"/>
            </a:solidFill>
          </a:ln>
        </p:spPr>
        <p:txBody>
          <a:bodyPr lIns="91440" tIns="548640" rIns="91440" bIns="274320">
            <a:noAutofit/>
          </a:bodyPr>
          <a:lstStyle>
            <a:lvl1pPr>
              <a:defRPr sz="14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ext Placeholder 9">
            <a:extLst>
              <a:ext uri="{FF2B5EF4-FFF2-40B4-BE49-F238E27FC236}">
                <a16:creationId xmlns:a16="http://schemas.microsoft.com/office/drawing/2014/main" id="{F1353700-7CC2-AB4A-9829-6013F9611EDB}"/>
              </a:ext>
            </a:extLst>
          </p:cNvPr>
          <p:cNvSpPr>
            <a:spLocks noGrp="1"/>
          </p:cNvSpPr>
          <p:nvPr userDrawn="1">
            <p:ph type="body" sz="quarter" idx="15" hasCustomPrompt="1"/>
          </p:nvPr>
        </p:nvSpPr>
        <p:spPr>
          <a:xfrm>
            <a:off x="6245352" y="4160203"/>
            <a:ext cx="5486400" cy="369332"/>
          </a:xfrm>
          <a:solidFill>
            <a:schemeClr val="accent1"/>
          </a:solidFill>
        </p:spPr>
        <p:txBody>
          <a:bodyPr lIns="91440" tIns="91440" rIns="91440" bIns="91440" anchor="t" anchorCtr="0">
            <a:spAutoFit/>
          </a:bodyPr>
          <a:lstStyle>
            <a:lvl1pPr marL="0" indent="0" algn="ctr">
              <a:spcBef>
                <a:spcPts val="0"/>
              </a:spcBef>
              <a:buNone/>
              <a:defRPr sz="1200" b="1" cap="all" baseline="0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None/>
              <a:defRPr sz="1200" b="1" cap="all">
                <a:solidFill>
                  <a:schemeClr val="bg1"/>
                </a:solidFill>
              </a:defRPr>
            </a:lvl2pPr>
            <a:lvl3pPr marL="0" indent="0" algn="ctr">
              <a:spcBef>
                <a:spcPts val="0"/>
              </a:spcBef>
              <a:buNone/>
              <a:defRPr sz="1200" b="1" cap="all">
                <a:solidFill>
                  <a:schemeClr val="bg1"/>
                </a:solidFill>
              </a:defRPr>
            </a:lvl3pPr>
            <a:lvl4pPr marL="0" indent="0" algn="ctr">
              <a:spcBef>
                <a:spcPts val="0"/>
              </a:spcBef>
              <a:buNone/>
              <a:defRPr sz="1200" b="1" cap="all">
                <a:solidFill>
                  <a:schemeClr val="bg1"/>
                </a:solidFill>
              </a:defRPr>
            </a:lvl4pPr>
            <a:lvl5pPr marL="0" indent="0" algn="ctr">
              <a:spcBef>
                <a:spcPts val="0"/>
              </a:spcBef>
              <a:buNone/>
              <a:defRPr sz="1200" b="1" cap="all">
                <a:solidFill>
                  <a:schemeClr val="bg1"/>
                </a:solidFill>
              </a:defRPr>
            </a:lvl5pPr>
            <a:lvl6pPr marL="0" indent="0" algn="ctr">
              <a:spcBef>
                <a:spcPts val="0"/>
              </a:spcBef>
              <a:buNone/>
              <a:defRPr sz="1200" b="1" cap="all">
                <a:solidFill>
                  <a:schemeClr val="bg1"/>
                </a:solidFill>
              </a:defRPr>
            </a:lvl6pPr>
            <a:lvl7pPr marL="0" indent="0" algn="ctr">
              <a:spcBef>
                <a:spcPts val="0"/>
              </a:spcBef>
              <a:buNone/>
              <a:defRPr sz="1200" b="1" cap="all">
                <a:solidFill>
                  <a:schemeClr val="bg1"/>
                </a:solidFill>
              </a:defRPr>
            </a:lvl7pPr>
            <a:lvl8pPr marL="0" indent="0" algn="ctr">
              <a:spcBef>
                <a:spcPts val="0"/>
              </a:spcBef>
              <a:buNone/>
              <a:defRPr sz="1200" b="1" cap="all">
                <a:solidFill>
                  <a:schemeClr val="bg1"/>
                </a:solidFill>
              </a:defRPr>
            </a:lvl8pPr>
            <a:lvl9pPr marL="0" indent="0" algn="ctr">
              <a:spcBef>
                <a:spcPts val="0"/>
              </a:spcBef>
              <a:buNone/>
              <a:defRPr sz="1200" b="1" cap="all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[BOX TITLE]</a:t>
            </a:r>
          </a:p>
        </p:txBody>
      </p:sp>
      <p:sp>
        <p:nvSpPr>
          <p:cNvPr id="18" name="Footnotes">
            <a:extLst>
              <a:ext uri="{FF2B5EF4-FFF2-40B4-BE49-F238E27FC236}">
                <a16:creationId xmlns:a16="http://schemas.microsoft.com/office/drawing/2014/main" id="{A6B0B1B4-7B78-3F4F-94A1-7A43C7163635}"/>
              </a:ext>
            </a:extLst>
          </p:cNvPr>
          <p:cNvSpPr>
            <a:spLocks noGrp="1"/>
          </p:cNvSpPr>
          <p:nvPr userDrawn="1">
            <p:ph type="body" sz="quarter" idx="17" hasCustomPrompt="1"/>
          </p:nvPr>
        </p:nvSpPr>
        <p:spPr>
          <a:xfrm>
            <a:off x="457201" y="6217920"/>
            <a:ext cx="11277600" cy="228638"/>
          </a:xfrm>
        </p:spPr>
        <p:txBody>
          <a:bodyPr anchor="b" anchorCtr="0">
            <a:norm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bg1">
                    <a:lumMod val="50000"/>
                  </a:schemeClr>
                </a:solidFill>
              </a:defRPr>
            </a:lvl1pPr>
            <a:lvl2pPr marL="0" indent="0">
              <a:spcBef>
                <a:spcPts val="0"/>
              </a:spcBef>
              <a:buFontTx/>
              <a:buNone/>
              <a:defRPr sz="700">
                <a:solidFill>
                  <a:schemeClr val="bg1">
                    <a:lumMod val="50000"/>
                  </a:schemeClr>
                </a:solidFill>
              </a:defRPr>
            </a:lvl2pPr>
            <a:lvl3pPr marL="0" indent="0">
              <a:spcBef>
                <a:spcPts val="0"/>
              </a:spcBef>
              <a:buFontTx/>
              <a:buNone/>
              <a:defRPr sz="700">
                <a:solidFill>
                  <a:schemeClr val="bg1">
                    <a:lumMod val="50000"/>
                  </a:schemeClr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700">
                <a:solidFill>
                  <a:schemeClr val="bg1">
                    <a:lumMod val="50000"/>
                  </a:schemeClr>
                </a:solidFill>
              </a:defRPr>
            </a:lvl4pPr>
            <a:lvl5pPr marL="0" indent="0">
              <a:spcBef>
                <a:spcPts val="0"/>
              </a:spcBef>
              <a:buFontTx/>
              <a:buNone/>
              <a:defRPr sz="700">
                <a:solidFill>
                  <a:schemeClr val="bg1">
                    <a:lumMod val="50000"/>
                  </a:schemeClr>
                </a:solidFill>
              </a:defRPr>
            </a:lvl5pPr>
            <a:lvl6pPr marL="0" indent="0">
              <a:spcBef>
                <a:spcPts val="0"/>
              </a:spcBef>
              <a:buFontTx/>
              <a:buNone/>
              <a:defRPr sz="700">
                <a:solidFill>
                  <a:schemeClr val="bg1">
                    <a:lumMod val="50000"/>
                  </a:schemeClr>
                </a:solidFill>
              </a:defRPr>
            </a:lvl6pPr>
            <a:lvl7pPr marL="0" indent="0">
              <a:spcBef>
                <a:spcPts val="0"/>
              </a:spcBef>
              <a:buFontTx/>
              <a:buNone/>
              <a:defRPr sz="700">
                <a:solidFill>
                  <a:schemeClr val="bg1">
                    <a:lumMod val="50000"/>
                  </a:schemeClr>
                </a:solidFill>
              </a:defRPr>
            </a:lvl7pPr>
            <a:lvl8pPr marL="0" indent="0">
              <a:spcBef>
                <a:spcPts val="0"/>
              </a:spcBef>
              <a:buFontTx/>
              <a:buNone/>
              <a:defRPr sz="700">
                <a:solidFill>
                  <a:schemeClr val="bg1">
                    <a:lumMod val="50000"/>
                  </a:schemeClr>
                </a:solidFill>
              </a:defRPr>
            </a:lvl8pPr>
            <a:lvl9pPr marL="0" indent="0">
              <a:spcBef>
                <a:spcPts val="0"/>
              </a:spcBef>
              <a:buFontTx/>
              <a:buNone/>
              <a:defRPr sz="700">
                <a:solidFill>
                  <a:schemeClr val="bg1">
                    <a:lumMod val="50000"/>
                  </a:schemeClr>
                </a:solidFill>
              </a:defRPr>
            </a:lvl9pPr>
          </a:lstStyle>
          <a:p>
            <a:pPr lvl="0"/>
            <a:r>
              <a:rPr lang="en-US" dirty="0"/>
              <a:t>[Footnotes/references if needed]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807E4B5F-3BAD-4AF3-A886-8589AA192AC2}"/>
              </a:ext>
            </a:extLst>
          </p:cNvPr>
          <p:cNvSpPr/>
          <p:nvPr userDrawn="1"/>
        </p:nvSpPr>
        <p:spPr>
          <a:xfrm>
            <a:off x="470154" y="829818"/>
            <a:ext cx="11261598" cy="131826"/>
          </a:xfrm>
          <a:custGeom>
            <a:avLst/>
            <a:gdLst>
              <a:gd name="connsiteX0" fmla="*/ 8491728 w 8491728"/>
              <a:gd name="connsiteY0" fmla="*/ 121920 h 128016"/>
              <a:gd name="connsiteX1" fmla="*/ 7888224 w 8491728"/>
              <a:gd name="connsiteY1" fmla="*/ 121920 h 128016"/>
              <a:gd name="connsiteX2" fmla="*/ 7766304 w 8491728"/>
              <a:gd name="connsiteY2" fmla="*/ 0 h 128016"/>
              <a:gd name="connsiteX3" fmla="*/ 7638288 w 8491728"/>
              <a:gd name="connsiteY3" fmla="*/ 128016 h 128016"/>
              <a:gd name="connsiteX4" fmla="*/ 0 w 8491728"/>
              <a:gd name="connsiteY4" fmla="*/ 128016 h 128016"/>
              <a:gd name="connsiteX0" fmla="*/ 8491728 w 8491728"/>
              <a:gd name="connsiteY0" fmla="*/ 121920 h 129540"/>
              <a:gd name="connsiteX1" fmla="*/ 7893939 w 8491728"/>
              <a:gd name="connsiteY1" fmla="*/ 129540 h 129540"/>
              <a:gd name="connsiteX2" fmla="*/ 7766304 w 8491728"/>
              <a:gd name="connsiteY2" fmla="*/ 0 h 129540"/>
              <a:gd name="connsiteX3" fmla="*/ 7638288 w 8491728"/>
              <a:gd name="connsiteY3" fmla="*/ 128016 h 129540"/>
              <a:gd name="connsiteX4" fmla="*/ 0 w 8491728"/>
              <a:gd name="connsiteY4" fmla="*/ 128016 h 129540"/>
              <a:gd name="connsiteX0" fmla="*/ 8491728 w 8491728"/>
              <a:gd name="connsiteY0" fmla="*/ 133350 h 133350"/>
              <a:gd name="connsiteX1" fmla="*/ 7893939 w 8491728"/>
              <a:gd name="connsiteY1" fmla="*/ 129540 h 133350"/>
              <a:gd name="connsiteX2" fmla="*/ 7766304 w 8491728"/>
              <a:gd name="connsiteY2" fmla="*/ 0 h 133350"/>
              <a:gd name="connsiteX3" fmla="*/ 7638288 w 8491728"/>
              <a:gd name="connsiteY3" fmla="*/ 128016 h 133350"/>
              <a:gd name="connsiteX4" fmla="*/ 0 w 8491728"/>
              <a:gd name="connsiteY4" fmla="*/ 128016 h 133350"/>
              <a:gd name="connsiteX0" fmla="*/ 8489823 w 8489823"/>
              <a:gd name="connsiteY0" fmla="*/ 127635 h 129540"/>
              <a:gd name="connsiteX1" fmla="*/ 7893939 w 8489823"/>
              <a:gd name="connsiteY1" fmla="*/ 129540 h 129540"/>
              <a:gd name="connsiteX2" fmla="*/ 7766304 w 8489823"/>
              <a:gd name="connsiteY2" fmla="*/ 0 h 129540"/>
              <a:gd name="connsiteX3" fmla="*/ 7638288 w 8489823"/>
              <a:gd name="connsiteY3" fmla="*/ 128016 h 129540"/>
              <a:gd name="connsiteX4" fmla="*/ 0 w 8489823"/>
              <a:gd name="connsiteY4" fmla="*/ 128016 h 129540"/>
              <a:gd name="connsiteX0" fmla="*/ 8487918 w 8487918"/>
              <a:gd name="connsiteY0" fmla="*/ 131445 h 131445"/>
              <a:gd name="connsiteX1" fmla="*/ 7893939 w 8487918"/>
              <a:gd name="connsiteY1" fmla="*/ 129540 h 131445"/>
              <a:gd name="connsiteX2" fmla="*/ 7766304 w 8487918"/>
              <a:gd name="connsiteY2" fmla="*/ 0 h 131445"/>
              <a:gd name="connsiteX3" fmla="*/ 7638288 w 8487918"/>
              <a:gd name="connsiteY3" fmla="*/ 128016 h 131445"/>
              <a:gd name="connsiteX4" fmla="*/ 0 w 8487918"/>
              <a:gd name="connsiteY4" fmla="*/ 128016 h 131445"/>
              <a:gd name="connsiteX0" fmla="*/ 8487918 w 8487918"/>
              <a:gd name="connsiteY0" fmla="*/ 127635 h 129540"/>
              <a:gd name="connsiteX1" fmla="*/ 7893939 w 8487918"/>
              <a:gd name="connsiteY1" fmla="*/ 129540 h 129540"/>
              <a:gd name="connsiteX2" fmla="*/ 7766304 w 8487918"/>
              <a:gd name="connsiteY2" fmla="*/ 0 h 129540"/>
              <a:gd name="connsiteX3" fmla="*/ 7638288 w 8487918"/>
              <a:gd name="connsiteY3" fmla="*/ 128016 h 129540"/>
              <a:gd name="connsiteX4" fmla="*/ 0 w 8487918"/>
              <a:gd name="connsiteY4" fmla="*/ 128016 h 129540"/>
              <a:gd name="connsiteX0" fmla="*/ 8487918 w 8487918"/>
              <a:gd name="connsiteY0" fmla="*/ 131445 h 131445"/>
              <a:gd name="connsiteX1" fmla="*/ 7893939 w 8487918"/>
              <a:gd name="connsiteY1" fmla="*/ 129540 h 131445"/>
              <a:gd name="connsiteX2" fmla="*/ 7766304 w 8487918"/>
              <a:gd name="connsiteY2" fmla="*/ 0 h 131445"/>
              <a:gd name="connsiteX3" fmla="*/ 7638288 w 8487918"/>
              <a:gd name="connsiteY3" fmla="*/ 128016 h 131445"/>
              <a:gd name="connsiteX4" fmla="*/ 0 w 8487918"/>
              <a:gd name="connsiteY4" fmla="*/ 128016 h 131445"/>
              <a:gd name="connsiteX0" fmla="*/ 8487918 w 8487918"/>
              <a:gd name="connsiteY0" fmla="*/ 125730 h 129540"/>
              <a:gd name="connsiteX1" fmla="*/ 7893939 w 8487918"/>
              <a:gd name="connsiteY1" fmla="*/ 129540 h 129540"/>
              <a:gd name="connsiteX2" fmla="*/ 7766304 w 8487918"/>
              <a:gd name="connsiteY2" fmla="*/ 0 h 129540"/>
              <a:gd name="connsiteX3" fmla="*/ 7638288 w 8487918"/>
              <a:gd name="connsiteY3" fmla="*/ 128016 h 129540"/>
              <a:gd name="connsiteX4" fmla="*/ 0 w 8487918"/>
              <a:gd name="connsiteY4" fmla="*/ 128016 h 129540"/>
              <a:gd name="connsiteX0" fmla="*/ 8487918 w 8487918"/>
              <a:gd name="connsiteY0" fmla="*/ 127635 h 129540"/>
              <a:gd name="connsiteX1" fmla="*/ 7893939 w 8487918"/>
              <a:gd name="connsiteY1" fmla="*/ 129540 h 129540"/>
              <a:gd name="connsiteX2" fmla="*/ 7766304 w 8487918"/>
              <a:gd name="connsiteY2" fmla="*/ 0 h 129540"/>
              <a:gd name="connsiteX3" fmla="*/ 7638288 w 8487918"/>
              <a:gd name="connsiteY3" fmla="*/ 128016 h 129540"/>
              <a:gd name="connsiteX4" fmla="*/ 0 w 8487918"/>
              <a:gd name="connsiteY4" fmla="*/ 128016 h 129540"/>
              <a:gd name="connsiteX0" fmla="*/ 8486013 w 8486013"/>
              <a:gd name="connsiteY0" fmla="*/ 127635 h 129540"/>
              <a:gd name="connsiteX1" fmla="*/ 7893939 w 8486013"/>
              <a:gd name="connsiteY1" fmla="*/ 129540 h 129540"/>
              <a:gd name="connsiteX2" fmla="*/ 7766304 w 8486013"/>
              <a:gd name="connsiteY2" fmla="*/ 0 h 129540"/>
              <a:gd name="connsiteX3" fmla="*/ 7638288 w 8486013"/>
              <a:gd name="connsiteY3" fmla="*/ 128016 h 129540"/>
              <a:gd name="connsiteX4" fmla="*/ 0 w 8486013"/>
              <a:gd name="connsiteY4" fmla="*/ 128016 h 129540"/>
              <a:gd name="connsiteX0" fmla="*/ 8493633 w 8493633"/>
              <a:gd name="connsiteY0" fmla="*/ 127635 h 129540"/>
              <a:gd name="connsiteX1" fmla="*/ 7893939 w 8493633"/>
              <a:gd name="connsiteY1" fmla="*/ 129540 h 129540"/>
              <a:gd name="connsiteX2" fmla="*/ 7766304 w 8493633"/>
              <a:gd name="connsiteY2" fmla="*/ 0 h 129540"/>
              <a:gd name="connsiteX3" fmla="*/ 7638288 w 8493633"/>
              <a:gd name="connsiteY3" fmla="*/ 128016 h 129540"/>
              <a:gd name="connsiteX4" fmla="*/ 0 w 8493633"/>
              <a:gd name="connsiteY4" fmla="*/ 128016 h 129540"/>
              <a:gd name="connsiteX0" fmla="*/ 8493633 w 8493633"/>
              <a:gd name="connsiteY0" fmla="*/ 133350 h 133350"/>
              <a:gd name="connsiteX1" fmla="*/ 7893939 w 8493633"/>
              <a:gd name="connsiteY1" fmla="*/ 129540 h 133350"/>
              <a:gd name="connsiteX2" fmla="*/ 7766304 w 8493633"/>
              <a:gd name="connsiteY2" fmla="*/ 0 h 133350"/>
              <a:gd name="connsiteX3" fmla="*/ 7638288 w 8493633"/>
              <a:gd name="connsiteY3" fmla="*/ 128016 h 133350"/>
              <a:gd name="connsiteX4" fmla="*/ 0 w 8493633"/>
              <a:gd name="connsiteY4" fmla="*/ 128016 h 133350"/>
              <a:gd name="connsiteX0" fmla="*/ 8487918 w 8487918"/>
              <a:gd name="connsiteY0" fmla="*/ 93345 h 129540"/>
              <a:gd name="connsiteX1" fmla="*/ 7893939 w 8487918"/>
              <a:gd name="connsiteY1" fmla="*/ 129540 h 129540"/>
              <a:gd name="connsiteX2" fmla="*/ 7766304 w 8487918"/>
              <a:gd name="connsiteY2" fmla="*/ 0 h 129540"/>
              <a:gd name="connsiteX3" fmla="*/ 7638288 w 8487918"/>
              <a:gd name="connsiteY3" fmla="*/ 128016 h 129540"/>
              <a:gd name="connsiteX4" fmla="*/ 0 w 8487918"/>
              <a:gd name="connsiteY4" fmla="*/ 128016 h 129540"/>
              <a:gd name="connsiteX0" fmla="*/ 8491728 w 8491728"/>
              <a:gd name="connsiteY0" fmla="*/ 129540 h 129540"/>
              <a:gd name="connsiteX1" fmla="*/ 7893939 w 8491728"/>
              <a:gd name="connsiteY1" fmla="*/ 129540 h 129540"/>
              <a:gd name="connsiteX2" fmla="*/ 7766304 w 8491728"/>
              <a:gd name="connsiteY2" fmla="*/ 0 h 129540"/>
              <a:gd name="connsiteX3" fmla="*/ 7638288 w 8491728"/>
              <a:gd name="connsiteY3" fmla="*/ 128016 h 129540"/>
              <a:gd name="connsiteX4" fmla="*/ 0 w 8491728"/>
              <a:gd name="connsiteY4" fmla="*/ 128016 h 129540"/>
              <a:gd name="connsiteX0" fmla="*/ 11261598 w 11261598"/>
              <a:gd name="connsiteY0" fmla="*/ 129540 h 131826"/>
              <a:gd name="connsiteX1" fmla="*/ 10663809 w 11261598"/>
              <a:gd name="connsiteY1" fmla="*/ 129540 h 131826"/>
              <a:gd name="connsiteX2" fmla="*/ 10536174 w 11261598"/>
              <a:gd name="connsiteY2" fmla="*/ 0 h 131826"/>
              <a:gd name="connsiteX3" fmla="*/ 10408158 w 11261598"/>
              <a:gd name="connsiteY3" fmla="*/ 128016 h 131826"/>
              <a:gd name="connsiteX4" fmla="*/ 0 w 11261598"/>
              <a:gd name="connsiteY4" fmla="*/ 131826 h 131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61598" h="131826">
                <a:moveTo>
                  <a:pt x="11261598" y="129540"/>
                </a:moveTo>
                <a:lnTo>
                  <a:pt x="10663809" y="129540"/>
                </a:lnTo>
                <a:lnTo>
                  <a:pt x="10536174" y="0"/>
                </a:lnTo>
                <a:lnTo>
                  <a:pt x="10408158" y="128016"/>
                </a:lnTo>
                <a:lnTo>
                  <a:pt x="0" y="131826"/>
                </a:lnTo>
              </a:path>
            </a:pathLst>
          </a:custGeom>
          <a:noFill/>
          <a:ln w="12700">
            <a:solidFill>
              <a:schemeClr val="tx2"/>
            </a:solidFill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rgbClr val="000000"/>
          </a:effectRef>
          <a:fontRef idx="minor">
            <a:schemeClr val="lt2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05511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3744" userDrawn="1">
          <p15:clr>
            <a:srgbClr val="FBAE40"/>
          </p15:clr>
        </p15:guide>
        <p15:guide id="2" pos="3936" userDrawn="1">
          <p15:clr>
            <a:srgbClr val="FBAE40"/>
          </p15:clr>
        </p15:guide>
        <p15:guide id="3" orient="horz" pos="778" userDrawn="1">
          <p15:clr>
            <a:srgbClr val="FBAE40"/>
          </p15:clr>
        </p15:guide>
        <p15:guide id="6" orient="horz" pos="3859" userDrawn="1">
          <p15:clr>
            <a:srgbClr val="FBAE40"/>
          </p15:clr>
        </p15:guide>
        <p15:guide id="7" pos="288" userDrawn="1">
          <p15:clr>
            <a:srgbClr val="FBAE40"/>
          </p15:clr>
        </p15:guide>
        <p15:guide id="8" pos="7392" userDrawn="1">
          <p15:clr>
            <a:srgbClr val="FBAE40"/>
          </p15:clr>
        </p15:guide>
        <p15:guide id="9" orient="horz" pos="202" userDrawn="1">
          <p15:clr>
            <a:srgbClr val="FBAE40"/>
          </p15:clr>
        </p15:guide>
        <p15:guide id="10" orient="horz" pos="4118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Nexus">
            <a:extLst>
              <a:ext uri="{FF2B5EF4-FFF2-40B4-BE49-F238E27FC236}">
                <a16:creationId xmlns:a16="http://schemas.microsoft.com/office/drawing/2014/main" id="{B063B2FE-16BC-8547-BFC2-1C51891AC57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 bwMode="black">
          <a:xfrm>
            <a:off x="11203635" y="288612"/>
            <a:ext cx="640080" cy="64008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235076"/>
            <a:ext cx="7418831" cy="1417320"/>
          </a:xfrm>
        </p:spPr>
        <p:txBody>
          <a:bodyPr anchor="b" anchorCtr="0"/>
          <a:lstStyle>
            <a:lvl1pPr>
              <a:defRPr sz="2800" spc="-20" baseline="0"/>
            </a:lvl1pPr>
          </a:lstStyle>
          <a:p>
            <a:r>
              <a:rPr lang="en-US" dirty="0"/>
              <a:t>[Section header title]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2834641"/>
            <a:ext cx="7418831" cy="3291523"/>
          </a:xfrm>
        </p:spPr>
        <p:txBody>
          <a:bodyPr>
            <a:noAutofit/>
          </a:bodyPr>
          <a:lstStyle>
            <a:lvl1pPr marL="0" indent="0">
              <a:spcBef>
                <a:spcPts val="900"/>
              </a:spcBef>
              <a:buNone/>
              <a:defRPr sz="1800">
                <a:solidFill>
                  <a:schemeClr val="tx1"/>
                </a:solidFill>
              </a:defRPr>
            </a:lvl1pPr>
            <a:lvl2pPr marL="173736" indent="-173736">
              <a:spcBef>
                <a:spcPts val="900"/>
              </a:spcBef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</a:defRPr>
            </a:lvl2pPr>
            <a:lvl3pPr marL="347472" indent="-173736">
              <a:spcBef>
                <a:spcPts val="3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</a:defRPr>
            </a:lvl3pPr>
            <a:lvl4pPr marL="512064" indent="-173736">
              <a:spcBef>
                <a:spcPts val="3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</a:defRPr>
            </a:lvl4pPr>
            <a:lvl5pPr marL="685800" indent="-173736">
              <a:spcBef>
                <a:spcPts val="3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</a:defRPr>
            </a:lvl5pPr>
            <a:lvl6pPr marL="859536" indent="-173736">
              <a:spcBef>
                <a:spcPts val="3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</a:defRPr>
            </a:lvl6pPr>
            <a:lvl7pPr marL="1024128" indent="-173736">
              <a:spcBef>
                <a:spcPts val="3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</a:defRPr>
            </a:lvl7pPr>
            <a:lvl8pPr marL="1197864" indent="-173736">
              <a:spcBef>
                <a:spcPts val="3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</a:defRPr>
            </a:lvl8pPr>
            <a:lvl9pPr marL="1371600" indent="-173736">
              <a:spcBef>
                <a:spcPts val="3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 dirty="0"/>
              <a:t>[Optional section description]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</a:p>
        </p:txBody>
      </p:sp>
      <p:sp>
        <p:nvSpPr>
          <p:cNvPr id="9" name="Footnotes">
            <a:extLst>
              <a:ext uri="{FF2B5EF4-FFF2-40B4-BE49-F238E27FC236}">
                <a16:creationId xmlns:a16="http://schemas.microsoft.com/office/drawing/2014/main" id="{4EC069BD-982E-8945-A8C0-52411391DEA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6217920"/>
            <a:ext cx="7418831" cy="228638"/>
          </a:xfrm>
        </p:spPr>
        <p:txBody>
          <a:bodyPr anchor="b" anchorCtr="0">
            <a:norm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bg1">
                    <a:lumMod val="50000"/>
                  </a:schemeClr>
                </a:solidFill>
              </a:defRPr>
            </a:lvl1pPr>
            <a:lvl2pPr marL="0" indent="0">
              <a:spcBef>
                <a:spcPts val="0"/>
              </a:spcBef>
              <a:buFontTx/>
              <a:buNone/>
              <a:defRPr sz="700">
                <a:solidFill>
                  <a:schemeClr val="bg1">
                    <a:lumMod val="50000"/>
                  </a:schemeClr>
                </a:solidFill>
              </a:defRPr>
            </a:lvl2pPr>
            <a:lvl3pPr marL="0" indent="0">
              <a:spcBef>
                <a:spcPts val="0"/>
              </a:spcBef>
              <a:buFontTx/>
              <a:buNone/>
              <a:defRPr sz="700">
                <a:solidFill>
                  <a:schemeClr val="bg1">
                    <a:lumMod val="50000"/>
                  </a:schemeClr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700">
                <a:solidFill>
                  <a:schemeClr val="bg1">
                    <a:lumMod val="50000"/>
                  </a:schemeClr>
                </a:solidFill>
              </a:defRPr>
            </a:lvl4pPr>
            <a:lvl5pPr marL="0" indent="0">
              <a:spcBef>
                <a:spcPts val="0"/>
              </a:spcBef>
              <a:buFontTx/>
              <a:buNone/>
              <a:defRPr sz="700">
                <a:solidFill>
                  <a:schemeClr val="bg1">
                    <a:lumMod val="50000"/>
                  </a:schemeClr>
                </a:solidFill>
              </a:defRPr>
            </a:lvl5pPr>
            <a:lvl6pPr marL="0" indent="0">
              <a:spcBef>
                <a:spcPts val="0"/>
              </a:spcBef>
              <a:buFontTx/>
              <a:buNone/>
              <a:defRPr sz="700">
                <a:solidFill>
                  <a:schemeClr val="bg1">
                    <a:lumMod val="50000"/>
                  </a:schemeClr>
                </a:solidFill>
              </a:defRPr>
            </a:lvl6pPr>
            <a:lvl7pPr marL="0" indent="0">
              <a:spcBef>
                <a:spcPts val="0"/>
              </a:spcBef>
              <a:buFontTx/>
              <a:buNone/>
              <a:defRPr sz="700">
                <a:solidFill>
                  <a:schemeClr val="bg1">
                    <a:lumMod val="50000"/>
                  </a:schemeClr>
                </a:solidFill>
              </a:defRPr>
            </a:lvl7pPr>
            <a:lvl8pPr marL="0" indent="0">
              <a:spcBef>
                <a:spcPts val="0"/>
              </a:spcBef>
              <a:buFontTx/>
              <a:buNone/>
              <a:defRPr sz="700">
                <a:solidFill>
                  <a:schemeClr val="bg1">
                    <a:lumMod val="50000"/>
                  </a:schemeClr>
                </a:solidFill>
              </a:defRPr>
            </a:lvl8pPr>
            <a:lvl9pPr marL="0" indent="0">
              <a:spcBef>
                <a:spcPts val="0"/>
              </a:spcBef>
              <a:buFontTx/>
              <a:buNone/>
              <a:defRPr sz="700">
                <a:solidFill>
                  <a:schemeClr val="bg1">
                    <a:lumMod val="50000"/>
                  </a:schemeClr>
                </a:solidFill>
              </a:defRPr>
            </a:lvl9pPr>
          </a:lstStyle>
          <a:p>
            <a:pPr lvl="0"/>
            <a:r>
              <a:rPr lang="en-US" dirty="0"/>
              <a:t>[Footnotes/references if needed]</a:t>
            </a:r>
          </a:p>
        </p:txBody>
      </p:sp>
    </p:spTree>
    <p:extLst>
      <p:ext uri="{BB962C8B-B14F-4D97-AF65-F5344CB8AC3E}">
        <p14:creationId xmlns:p14="http://schemas.microsoft.com/office/powerpoint/2010/main" val="167061447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2" pos="288" userDrawn="1">
          <p15:clr>
            <a:srgbClr val="FBAE40"/>
          </p15:clr>
        </p15:guide>
        <p15:guide id="3" orient="horz" pos="3859" userDrawn="1">
          <p15:clr>
            <a:srgbClr val="FBAE40"/>
          </p15:clr>
        </p15:guide>
        <p15:guide id="4" pos="4962" userDrawn="1">
          <p15:clr>
            <a:srgbClr val="FBAE40"/>
          </p15:clr>
        </p15:guide>
        <p15:guide id="5" orient="horz" pos="778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[Slide title]</a:t>
            </a:r>
          </a:p>
        </p:txBody>
      </p:sp>
      <p:pic>
        <p:nvPicPr>
          <p:cNvPr id="14" name="Nexus">
            <a:extLst>
              <a:ext uri="{FF2B5EF4-FFF2-40B4-BE49-F238E27FC236}">
                <a16:creationId xmlns:a16="http://schemas.microsoft.com/office/drawing/2014/main" id="{23D28130-398D-204F-9A16-0622AF43F7E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 bwMode="black">
          <a:xfrm>
            <a:off x="11203635" y="288612"/>
            <a:ext cx="640080" cy="640080"/>
          </a:xfrm>
          <a:prstGeom prst="rect">
            <a:avLst/>
          </a:prstGeom>
        </p:spPr>
      </p:pic>
      <p:sp>
        <p:nvSpPr>
          <p:cNvPr id="10" name="Footnotes">
            <a:extLst>
              <a:ext uri="{FF2B5EF4-FFF2-40B4-BE49-F238E27FC236}">
                <a16:creationId xmlns:a16="http://schemas.microsoft.com/office/drawing/2014/main" id="{BABA872A-AD0E-4145-8407-D52542A431BF}"/>
              </a:ext>
            </a:extLst>
          </p:cNvPr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457201" y="6217920"/>
            <a:ext cx="11277600" cy="228638"/>
          </a:xfrm>
        </p:spPr>
        <p:txBody>
          <a:bodyPr anchor="b" anchorCtr="0">
            <a:norm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bg1">
                    <a:lumMod val="50000"/>
                  </a:schemeClr>
                </a:solidFill>
              </a:defRPr>
            </a:lvl1pPr>
            <a:lvl2pPr marL="0" indent="0">
              <a:spcBef>
                <a:spcPts val="0"/>
              </a:spcBef>
              <a:buFontTx/>
              <a:buNone/>
              <a:defRPr sz="700">
                <a:solidFill>
                  <a:schemeClr val="bg1">
                    <a:lumMod val="50000"/>
                  </a:schemeClr>
                </a:solidFill>
              </a:defRPr>
            </a:lvl2pPr>
            <a:lvl3pPr marL="0" indent="0">
              <a:spcBef>
                <a:spcPts val="0"/>
              </a:spcBef>
              <a:buFontTx/>
              <a:buNone/>
              <a:defRPr sz="700">
                <a:solidFill>
                  <a:schemeClr val="bg1">
                    <a:lumMod val="50000"/>
                  </a:schemeClr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700">
                <a:solidFill>
                  <a:schemeClr val="bg1">
                    <a:lumMod val="50000"/>
                  </a:schemeClr>
                </a:solidFill>
              </a:defRPr>
            </a:lvl4pPr>
            <a:lvl5pPr marL="0" indent="0">
              <a:spcBef>
                <a:spcPts val="0"/>
              </a:spcBef>
              <a:buFontTx/>
              <a:buNone/>
              <a:defRPr sz="700">
                <a:solidFill>
                  <a:schemeClr val="bg1">
                    <a:lumMod val="50000"/>
                  </a:schemeClr>
                </a:solidFill>
              </a:defRPr>
            </a:lvl5pPr>
            <a:lvl6pPr marL="0" indent="0">
              <a:spcBef>
                <a:spcPts val="0"/>
              </a:spcBef>
              <a:buFontTx/>
              <a:buNone/>
              <a:defRPr sz="700">
                <a:solidFill>
                  <a:schemeClr val="bg1">
                    <a:lumMod val="50000"/>
                  </a:schemeClr>
                </a:solidFill>
              </a:defRPr>
            </a:lvl6pPr>
            <a:lvl7pPr marL="0" indent="0">
              <a:spcBef>
                <a:spcPts val="0"/>
              </a:spcBef>
              <a:buFontTx/>
              <a:buNone/>
              <a:defRPr sz="700">
                <a:solidFill>
                  <a:schemeClr val="bg1">
                    <a:lumMod val="50000"/>
                  </a:schemeClr>
                </a:solidFill>
              </a:defRPr>
            </a:lvl7pPr>
            <a:lvl8pPr marL="0" indent="0">
              <a:spcBef>
                <a:spcPts val="0"/>
              </a:spcBef>
              <a:buFontTx/>
              <a:buNone/>
              <a:defRPr sz="700">
                <a:solidFill>
                  <a:schemeClr val="bg1">
                    <a:lumMod val="50000"/>
                  </a:schemeClr>
                </a:solidFill>
              </a:defRPr>
            </a:lvl8pPr>
            <a:lvl9pPr marL="0" indent="0">
              <a:spcBef>
                <a:spcPts val="0"/>
              </a:spcBef>
              <a:buFontTx/>
              <a:buNone/>
              <a:defRPr sz="700">
                <a:solidFill>
                  <a:schemeClr val="bg1">
                    <a:lumMod val="50000"/>
                  </a:schemeClr>
                </a:solidFill>
              </a:defRPr>
            </a:lvl9pPr>
          </a:lstStyle>
          <a:p>
            <a:pPr lvl="0"/>
            <a:r>
              <a:rPr lang="en-US" dirty="0"/>
              <a:t>[Footnotes/references if needed]</a:t>
            </a: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A8ABC90-5533-41E3-8CF8-7E6103FF9DC8}"/>
              </a:ext>
            </a:extLst>
          </p:cNvPr>
          <p:cNvSpPr/>
          <p:nvPr userDrawn="1"/>
        </p:nvSpPr>
        <p:spPr>
          <a:xfrm>
            <a:off x="470154" y="829818"/>
            <a:ext cx="11261598" cy="131826"/>
          </a:xfrm>
          <a:custGeom>
            <a:avLst/>
            <a:gdLst>
              <a:gd name="connsiteX0" fmla="*/ 8491728 w 8491728"/>
              <a:gd name="connsiteY0" fmla="*/ 121920 h 128016"/>
              <a:gd name="connsiteX1" fmla="*/ 7888224 w 8491728"/>
              <a:gd name="connsiteY1" fmla="*/ 121920 h 128016"/>
              <a:gd name="connsiteX2" fmla="*/ 7766304 w 8491728"/>
              <a:gd name="connsiteY2" fmla="*/ 0 h 128016"/>
              <a:gd name="connsiteX3" fmla="*/ 7638288 w 8491728"/>
              <a:gd name="connsiteY3" fmla="*/ 128016 h 128016"/>
              <a:gd name="connsiteX4" fmla="*/ 0 w 8491728"/>
              <a:gd name="connsiteY4" fmla="*/ 128016 h 128016"/>
              <a:gd name="connsiteX0" fmla="*/ 8491728 w 8491728"/>
              <a:gd name="connsiteY0" fmla="*/ 121920 h 129540"/>
              <a:gd name="connsiteX1" fmla="*/ 7893939 w 8491728"/>
              <a:gd name="connsiteY1" fmla="*/ 129540 h 129540"/>
              <a:gd name="connsiteX2" fmla="*/ 7766304 w 8491728"/>
              <a:gd name="connsiteY2" fmla="*/ 0 h 129540"/>
              <a:gd name="connsiteX3" fmla="*/ 7638288 w 8491728"/>
              <a:gd name="connsiteY3" fmla="*/ 128016 h 129540"/>
              <a:gd name="connsiteX4" fmla="*/ 0 w 8491728"/>
              <a:gd name="connsiteY4" fmla="*/ 128016 h 129540"/>
              <a:gd name="connsiteX0" fmla="*/ 8491728 w 8491728"/>
              <a:gd name="connsiteY0" fmla="*/ 133350 h 133350"/>
              <a:gd name="connsiteX1" fmla="*/ 7893939 w 8491728"/>
              <a:gd name="connsiteY1" fmla="*/ 129540 h 133350"/>
              <a:gd name="connsiteX2" fmla="*/ 7766304 w 8491728"/>
              <a:gd name="connsiteY2" fmla="*/ 0 h 133350"/>
              <a:gd name="connsiteX3" fmla="*/ 7638288 w 8491728"/>
              <a:gd name="connsiteY3" fmla="*/ 128016 h 133350"/>
              <a:gd name="connsiteX4" fmla="*/ 0 w 8491728"/>
              <a:gd name="connsiteY4" fmla="*/ 128016 h 133350"/>
              <a:gd name="connsiteX0" fmla="*/ 8489823 w 8489823"/>
              <a:gd name="connsiteY0" fmla="*/ 127635 h 129540"/>
              <a:gd name="connsiteX1" fmla="*/ 7893939 w 8489823"/>
              <a:gd name="connsiteY1" fmla="*/ 129540 h 129540"/>
              <a:gd name="connsiteX2" fmla="*/ 7766304 w 8489823"/>
              <a:gd name="connsiteY2" fmla="*/ 0 h 129540"/>
              <a:gd name="connsiteX3" fmla="*/ 7638288 w 8489823"/>
              <a:gd name="connsiteY3" fmla="*/ 128016 h 129540"/>
              <a:gd name="connsiteX4" fmla="*/ 0 w 8489823"/>
              <a:gd name="connsiteY4" fmla="*/ 128016 h 129540"/>
              <a:gd name="connsiteX0" fmla="*/ 8487918 w 8487918"/>
              <a:gd name="connsiteY0" fmla="*/ 131445 h 131445"/>
              <a:gd name="connsiteX1" fmla="*/ 7893939 w 8487918"/>
              <a:gd name="connsiteY1" fmla="*/ 129540 h 131445"/>
              <a:gd name="connsiteX2" fmla="*/ 7766304 w 8487918"/>
              <a:gd name="connsiteY2" fmla="*/ 0 h 131445"/>
              <a:gd name="connsiteX3" fmla="*/ 7638288 w 8487918"/>
              <a:gd name="connsiteY3" fmla="*/ 128016 h 131445"/>
              <a:gd name="connsiteX4" fmla="*/ 0 w 8487918"/>
              <a:gd name="connsiteY4" fmla="*/ 128016 h 131445"/>
              <a:gd name="connsiteX0" fmla="*/ 8487918 w 8487918"/>
              <a:gd name="connsiteY0" fmla="*/ 127635 h 129540"/>
              <a:gd name="connsiteX1" fmla="*/ 7893939 w 8487918"/>
              <a:gd name="connsiteY1" fmla="*/ 129540 h 129540"/>
              <a:gd name="connsiteX2" fmla="*/ 7766304 w 8487918"/>
              <a:gd name="connsiteY2" fmla="*/ 0 h 129540"/>
              <a:gd name="connsiteX3" fmla="*/ 7638288 w 8487918"/>
              <a:gd name="connsiteY3" fmla="*/ 128016 h 129540"/>
              <a:gd name="connsiteX4" fmla="*/ 0 w 8487918"/>
              <a:gd name="connsiteY4" fmla="*/ 128016 h 129540"/>
              <a:gd name="connsiteX0" fmla="*/ 8487918 w 8487918"/>
              <a:gd name="connsiteY0" fmla="*/ 131445 h 131445"/>
              <a:gd name="connsiteX1" fmla="*/ 7893939 w 8487918"/>
              <a:gd name="connsiteY1" fmla="*/ 129540 h 131445"/>
              <a:gd name="connsiteX2" fmla="*/ 7766304 w 8487918"/>
              <a:gd name="connsiteY2" fmla="*/ 0 h 131445"/>
              <a:gd name="connsiteX3" fmla="*/ 7638288 w 8487918"/>
              <a:gd name="connsiteY3" fmla="*/ 128016 h 131445"/>
              <a:gd name="connsiteX4" fmla="*/ 0 w 8487918"/>
              <a:gd name="connsiteY4" fmla="*/ 128016 h 131445"/>
              <a:gd name="connsiteX0" fmla="*/ 8487918 w 8487918"/>
              <a:gd name="connsiteY0" fmla="*/ 125730 h 129540"/>
              <a:gd name="connsiteX1" fmla="*/ 7893939 w 8487918"/>
              <a:gd name="connsiteY1" fmla="*/ 129540 h 129540"/>
              <a:gd name="connsiteX2" fmla="*/ 7766304 w 8487918"/>
              <a:gd name="connsiteY2" fmla="*/ 0 h 129540"/>
              <a:gd name="connsiteX3" fmla="*/ 7638288 w 8487918"/>
              <a:gd name="connsiteY3" fmla="*/ 128016 h 129540"/>
              <a:gd name="connsiteX4" fmla="*/ 0 w 8487918"/>
              <a:gd name="connsiteY4" fmla="*/ 128016 h 129540"/>
              <a:gd name="connsiteX0" fmla="*/ 8487918 w 8487918"/>
              <a:gd name="connsiteY0" fmla="*/ 127635 h 129540"/>
              <a:gd name="connsiteX1" fmla="*/ 7893939 w 8487918"/>
              <a:gd name="connsiteY1" fmla="*/ 129540 h 129540"/>
              <a:gd name="connsiteX2" fmla="*/ 7766304 w 8487918"/>
              <a:gd name="connsiteY2" fmla="*/ 0 h 129540"/>
              <a:gd name="connsiteX3" fmla="*/ 7638288 w 8487918"/>
              <a:gd name="connsiteY3" fmla="*/ 128016 h 129540"/>
              <a:gd name="connsiteX4" fmla="*/ 0 w 8487918"/>
              <a:gd name="connsiteY4" fmla="*/ 128016 h 129540"/>
              <a:gd name="connsiteX0" fmla="*/ 8486013 w 8486013"/>
              <a:gd name="connsiteY0" fmla="*/ 127635 h 129540"/>
              <a:gd name="connsiteX1" fmla="*/ 7893939 w 8486013"/>
              <a:gd name="connsiteY1" fmla="*/ 129540 h 129540"/>
              <a:gd name="connsiteX2" fmla="*/ 7766304 w 8486013"/>
              <a:gd name="connsiteY2" fmla="*/ 0 h 129540"/>
              <a:gd name="connsiteX3" fmla="*/ 7638288 w 8486013"/>
              <a:gd name="connsiteY3" fmla="*/ 128016 h 129540"/>
              <a:gd name="connsiteX4" fmla="*/ 0 w 8486013"/>
              <a:gd name="connsiteY4" fmla="*/ 128016 h 129540"/>
              <a:gd name="connsiteX0" fmla="*/ 8493633 w 8493633"/>
              <a:gd name="connsiteY0" fmla="*/ 127635 h 129540"/>
              <a:gd name="connsiteX1" fmla="*/ 7893939 w 8493633"/>
              <a:gd name="connsiteY1" fmla="*/ 129540 h 129540"/>
              <a:gd name="connsiteX2" fmla="*/ 7766304 w 8493633"/>
              <a:gd name="connsiteY2" fmla="*/ 0 h 129540"/>
              <a:gd name="connsiteX3" fmla="*/ 7638288 w 8493633"/>
              <a:gd name="connsiteY3" fmla="*/ 128016 h 129540"/>
              <a:gd name="connsiteX4" fmla="*/ 0 w 8493633"/>
              <a:gd name="connsiteY4" fmla="*/ 128016 h 129540"/>
              <a:gd name="connsiteX0" fmla="*/ 8493633 w 8493633"/>
              <a:gd name="connsiteY0" fmla="*/ 133350 h 133350"/>
              <a:gd name="connsiteX1" fmla="*/ 7893939 w 8493633"/>
              <a:gd name="connsiteY1" fmla="*/ 129540 h 133350"/>
              <a:gd name="connsiteX2" fmla="*/ 7766304 w 8493633"/>
              <a:gd name="connsiteY2" fmla="*/ 0 h 133350"/>
              <a:gd name="connsiteX3" fmla="*/ 7638288 w 8493633"/>
              <a:gd name="connsiteY3" fmla="*/ 128016 h 133350"/>
              <a:gd name="connsiteX4" fmla="*/ 0 w 8493633"/>
              <a:gd name="connsiteY4" fmla="*/ 128016 h 133350"/>
              <a:gd name="connsiteX0" fmla="*/ 8487918 w 8487918"/>
              <a:gd name="connsiteY0" fmla="*/ 93345 h 129540"/>
              <a:gd name="connsiteX1" fmla="*/ 7893939 w 8487918"/>
              <a:gd name="connsiteY1" fmla="*/ 129540 h 129540"/>
              <a:gd name="connsiteX2" fmla="*/ 7766304 w 8487918"/>
              <a:gd name="connsiteY2" fmla="*/ 0 h 129540"/>
              <a:gd name="connsiteX3" fmla="*/ 7638288 w 8487918"/>
              <a:gd name="connsiteY3" fmla="*/ 128016 h 129540"/>
              <a:gd name="connsiteX4" fmla="*/ 0 w 8487918"/>
              <a:gd name="connsiteY4" fmla="*/ 128016 h 129540"/>
              <a:gd name="connsiteX0" fmla="*/ 8491728 w 8491728"/>
              <a:gd name="connsiteY0" fmla="*/ 129540 h 129540"/>
              <a:gd name="connsiteX1" fmla="*/ 7893939 w 8491728"/>
              <a:gd name="connsiteY1" fmla="*/ 129540 h 129540"/>
              <a:gd name="connsiteX2" fmla="*/ 7766304 w 8491728"/>
              <a:gd name="connsiteY2" fmla="*/ 0 h 129540"/>
              <a:gd name="connsiteX3" fmla="*/ 7638288 w 8491728"/>
              <a:gd name="connsiteY3" fmla="*/ 128016 h 129540"/>
              <a:gd name="connsiteX4" fmla="*/ 0 w 8491728"/>
              <a:gd name="connsiteY4" fmla="*/ 128016 h 129540"/>
              <a:gd name="connsiteX0" fmla="*/ 11261598 w 11261598"/>
              <a:gd name="connsiteY0" fmla="*/ 129540 h 131826"/>
              <a:gd name="connsiteX1" fmla="*/ 10663809 w 11261598"/>
              <a:gd name="connsiteY1" fmla="*/ 129540 h 131826"/>
              <a:gd name="connsiteX2" fmla="*/ 10536174 w 11261598"/>
              <a:gd name="connsiteY2" fmla="*/ 0 h 131826"/>
              <a:gd name="connsiteX3" fmla="*/ 10408158 w 11261598"/>
              <a:gd name="connsiteY3" fmla="*/ 128016 h 131826"/>
              <a:gd name="connsiteX4" fmla="*/ 0 w 11261598"/>
              <a:gd name="connsiteY4" fmla="*/ 131826 h 131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61598" h="131826">
                <a:moveTo>
                  <a:pt x="11261598" y="129540"/>
                </a:moveTo>
                <a:lnTo>
                  <a:pt x="10663809" y="129540"/>
                </a:lnTo>
                <a:lnTo>
                  <a:pt x="10536174" y="0"/>
                </a:lnTo>
                <a:lnTo>
                  <a:pt x="10408158" y="128016"/>
                </a:lnTo>
                <a:lnTo>
                  <a:pt x="0" y="131826"/>
                </a:lnTo>
              </a:path>
            </a:pathLst>
          </a:custGeom>
          <a:noFill/>
          <a:ln w="12700">
            <a:solidFill>
              <a:schemeClr val="tx2"/>
            </a:solidFill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rgbClr val="000000"/>
          </a:effectRef>
          <a:fontRef idx="minor">
            <a:schemeClr val="lt2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87835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778" userDrawn="1">
          <p15:clr>
            <a:srgbClr val="FBAE40"/>
          </p15:clr>
        </p15:guide>
        <p15:guide id="3" orient="horz" pos="3859" userDrawn="1">
          <p15:clr>
            <a:srgbClr val="FBAE40"/>
          </p15:clr>
        </p15:guide>
        <p15:guide id="4" pos="288" userDrawn="1">
          <p15:clr>
            <a:srgbClr val="FBAE40"/>
          </p15:clr>
        </p15:guide>
        <p15:guide id="5" pos="7392" userDrawn="1">
          <p15:clr>
            <a:srgbClr val="FBAE40"/>
          </p15:clr>
        </p15:guide>
        <p15:guide id="6" orient="horz" pos="202" userDrawn="1">
          <p15:clr>
            <a:srgbClr val="FBAE40"/>
          </p15:clr>
        </p15:guide>
        <p15:guide id="7" orient="horz" pos="4118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notes">
            <a:extLst>
              <a:ext uri="{FF2B5EF4-FFF2-40B4-BE49-F238E27FC236}">
                <a16:creationId xmlns:a16="http://schemas.microsoft.com/office/drawing/2014/main" id="{B7090F6C-19A1-D04B-8FB2-ACE685A2D3B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57201" y="6217920"/>
            <a:ext cx="11277600" cy="228638"/>
          </a:xfrm>
        </p:spPr>
        <p:txBody>
          <a:bodyPr anchor="b" anchorCtr="0">
            <a:norm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bg1">
                    <a:lumMod val="50000"/>
                  </a:schemeClr>
                </a:solidFill>
              </a:defRPr>
            </a:lvl1pPr>
            <a:lvl2pPr marL="0" indent="0">
              <a:spcBef>
                <a:spcPts val="0"/>
              </a:spcBef>
              <a:buFontTx/>
              <a:buNone/>
              <a:defRPr sz="700">
                <a:solidFill>
                  <a:schemeClr val="bg1">
                    <a:lumMod val="50000"/>
                  </a:schemeClr>
                </a:solidFill>
              </a:defRPr>
            </a:lvl2pPr>
            <a:lvl3pPr marL="0" indent="0">
              <a:spcBef>
                <a:spcPts val="0"/>
              </a:spcBef>
              <a:buFontTx/>
              <a:buNone/>
              <a:defRPr sz="700">
                <a:solidFill>
                  <a:schemeClr val="bg1">
                    <a:lumMod val="50000"/>
                  </a:schemeClr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700">
                <a:solidFill>
                  <a:schemeClr val="bg1">
                    <a:lumMod val="50000"/>
                  </a:schemeClr>
                </a:solidFill>
              </a:defRPr>
            </a:lvl4pPr>
            <a:lvl5pPr marL="0" indent="0">
              <a:spcBef>
                <a:spcPts val="0"/>
              </a:spcBef>
              <a:buFontTx/>
              <a:buNone/>
              <a:defRPr sz="700">
                <a:solidFill>
                  <a:schemeClr val="bg1">
                    <a:lumMod val="50000"/>
                  </a:schemeClr>
                </a:solidFill>
              </a:defRPr>
            </a:lvl5pPr>
            <a:lvl6pPr marL="0" indent="0">
              <a:spcBef>
                <a:spcPts val="0"/>
              </a:spcBef>
              <a:buFontTx/>
              <a:buNone/>
              <a:defRPr sz="700">
                <a:solidFill>
                  <a:schemeClr val="bg1">
                    <a:lumMod val="50000"/>
                  </a:schemeClr>
                </a:solidFill>
              </a:defRPr>
            </a:lvl6pPr>
            <a:lvl7pPr marL="0" indent="0">
              <a:spcBef>
                <a:spcPts val="0"/>
              </a:spcBef>
              <a:buFontTx/>
              <a:buNone/>
              <a:defRPr sz="700">
                <a:solidFill>
                  <a:schemeClr val="bg1">
                    <a:lumMod val="50000"/>
                  </a:schemeClr>
                </a:solidFill>
              </a:defRPr>
            </a:lvl7pPr>
            <a:lvl8pPr marL="0" indent="0">
              <a:spcBef>
                <a:spcPts val="0"/>
              </a:spcBef>
              <a:buFontTx/>
              <a:buNone/>
              <a:defRPr sz="700">
                <a:solidFill>
                  <a:schemeClr val="bg1">
                    <a:lumMod val="50000"/>
                  </a:schemeClr>
                </a:solidFill>
              </a:defRPr>
            </a:lvl8pPr>
            <a:lvl9pPr marL="0" indent="0">
              <a:spcBef>
                <a:spcPts val="0"/>
              </a:spcBef>
              <a:buFontTx/>
              <a:buNone/>
              <a:defRPr sz="700">
                <a:solidFill>
                  <a:schemeClr val="bg1">
                    <a:lumMod val="50000"/>
                  </a:schemeClr>
                </a:solidFill>
              </a:defRPr>
            </a:lvl9pPr>
          </a:lstStyle>
          <a:p>
            <a:pPr lvl="0"/>
            <a:r>
              <a:rPr lang="en-US" dirty="0"/>
              <a:t>[Footnotes/references if needed]</a:t>
            </a:r>
          </a:p>
        </p:txBody>
      </p:sp>
    </p:spTree>
    <p:extLst>
      <p:ext uri="{BB962C8B-B14F-4D97-AF65-F5344CB8AC3E}">
        <p14:creationId xmlns:p14="http://schemas.microsoft.com/office/powerpoint/2010/main" val="10313243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778" userDrawn="1">
          <p15:clr>
            <a:srgbClr val="FBAE40"/>
          </p15:clr>
        </p15:guide>
        <p15:guide id="3" orient="horz" pos="3859" userDrawn="1">
          <p15:clr>
            <a:srgbClr val="FBAE40"/>
          </p15:clr>
        </p15:guide>
        <p15:guide id="4" pos="288" userDrawn="1">
          <p15:clr>
            <a:srgbClr val="FBAE40"/>
          </p15:clr>
        </p15:guide>
        <p15:guide id="5" pos="7392" userDrawn="1">
          <p15:clr>
            <a:srgbClr val="FBAE40"/>
          </p15:clr>
        </p15:guide>
        <p15:guide id="6" orient="horz" pos="202" userDrawn="1">
          <p15:clr>
            <a:srgbClr val="FBAE40"/>
          </p15:clr>
        </p15:guide>
        <p15:guide id="7" orient="horz" pos="4118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Ta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Picture">
            <a:extLst>
              <a:ext uri="{FF2B5EF4-FFF2-40B4-BE49-F238E27FC236}">
                <a16:creationId xmlns:a16="http://schemas.microsoft.com/office/drawing/2014/main" id="{0E25DE3D-1ED2-4149-B665-3550F17281D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rgbClr val="000000"/>
          </a:effectRef>
          <a:fontRef idx="minor">
            <a:schemeClr val="lt1"/>
          </a:fontRef>
        </p:style>
        <p:txBody>
          <a:bodyPr tIns="91440" bIns="3200400" rtlCol="0" anchor="ctr"/>
          <a:lstStyle/>
          <a:p>
            <a:pPr algn="ctr">
              <a:lnSpc>
                <a:spcPct val="100000"/>
              </a:lnSpc>
            </a:pPr>
            <a:r>
              <a:rPr lang="en-US" sz="1000" dirty="0">
                <a:solidFill>
                  <a:schemeClr val="tx1"/>
                </a:solidFill>
              </a:rPr>
              <a:t>PLACEHOLDER</a:t>
            </a:r>
            <a:br>
              <a:rPr lang="en-US" sz="1000" dirty="0">
                <a:solidFill>
                  <a:schemeClr val="tx1"/>
                </a:solidFill>
              </a:rPr>
            </a:br>
            <a:r>
              <a:rPr lang="en-US" sz="1000" dirty="0">
                <a:solidFill>
                  <a:schemeClr val="tx1"/>
                </a:solidFill>
              </a:rPr>
              <a:t>PICTURE</a:t>
            </a:r>
          </a:p>
        </p:txBody>
      </p:sp>
      <p:sp>
        <p:nvSpPr>
          <p:cNvPr id="8" name="Tab">
            <a:extLst>
              <a:ext uri="{FF2B5EF4-FFF2-40B4-BE49-F238E27FC236}">
                <a16:creationId xmlns:a16="http://schemas.microsoft.com/office/drawing/2014/main" id="{67BEBFB7-DC4D-45B7-BFC8-8DCC96A3A78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 bwMode="gray">
          <a:xfrm>
            <a:off x="228601" y="2879566"/>
            <a:ext cx="5867399" cy="3749039"/>
          </a:xfrm>
          <a:custGeom>
            <a:avLst/>
            <a:gdLst>
              <a:gd name="T0" fmla="*/ 0 w 6159"/>
              <a:gd name="T1" fmla="*/ 0 h 3935"/>
              <a:gd name="T2" fmla="*/ 0 w 6159"/>
              <a:gd name="T3" fmla="*/ 0 h 3935"/>
              <a:gd name="T4" fmla="*/ 0 w 6159"/>
              <a:gd name="T5" fmla="*/ 3935 h 3935"/>
              <a:gd name="T6" fmla="*/ 6159 w 6159"/>
              <a:gd name="T7" fmla="*/ 3935 h 3935"/>
              <a:gd name="T8" fmla="*/ 6159 w 6159"/>
              <a:gd name="T9" fmla="*/ 575 h 3935"/>
              <a:gd name="T10" fmla="*/ 2279 w 6159"/>
              <a:gd name="T11" fmla="*/ 575 h 3935"/>
              <a:gd name="T12" fmla="*/ 2279 w 6159"/>
              <a:gd name="T13" fmla="*/ 0 h 3935"/>
              <a:gd name="T14" fmla="*/ 0 w 6159"/>
              <a:gd name="T15" fmla="*/ 0 h 39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6159" h="3935">
                <a:moveTo>
                  <a:pt x="0" y="0"/>
                </a:moveTo>
                <a:lnTo>
                  <a:pt x="0" y="0"/>
                </a:lnTo>
                <a:lnTo>
                  <a:pt x="0" y="3935"/>
                </a:lnTo>
                <a:lnTo>
                  <a:pt x="6159" y="3935"/>
                </a:lnTo>
                <a:lnTo>
                  <a:pt x="6159" y="575"/>
                </a:lnTo>
                <a:lnTo>
                  <a:pt x="2279" y="575"/>
                </a:lnTo>
                <a:lnTo>
                  <a:pt x="2279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pic>
        <p:nvPicPr>
          <p:cNvPr id="10" name="L3Harris" descr="L3Harris">
            <a:extLst>
              <a:ext uri="{FF2B5EF4-FFF2-40B4-BE49-F238E27FC236}">
                <a16:creationId xmlns:a16="http://schemas.microsoft.com/office/drawing/2014/main" id="{92F2AA8C-9CDD-314B-9204-1A4219B1ED7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 bwMode="black">
          <a:xfrm>
            <a:off x="367031" y="2973704"/>
            <a:ext cx="1892807" cy="5495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3748363"/>
            <a:ext cx="5413248" cy="1189391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2400" u="sng" cap="all" spc="0" baseline="0">
                <a:uFill>
                  <a:solidFill>
                    <a:schemeClr val="tx2"/>
                  </a:solidFill>
                </a:uFill>
              </a:defRPr>
            </a:lvl1pPr>
          </a:lstStyle>
          <a:p>
            <a:r>
              <a:rPr lang="en-US" dirty="0"/>
              <a:t>[PRESENTATION TITLE]</a:t>
            </a:r>
          </a:p>
        </p:txBody>
      </p:sp>
      <p:cxnSp>
        <p:nvCxnSpPr>
          <p:cNvPr id="22" name="Line">
            <a:extLst>
              <a:ext uri="{FF2B5EF4-FFF2-40B4-BE49-F238E27FC236}">
                <a16:creationId xmlns:a16="http://schemas.microsoft.com/office/drawing/2014/main" id="{C8B36AE3-5825-0C49-9DF7-6B4F9BC2BFC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57200" y="5166360"/>
            <a:ext cx="5413248" cy="0"/>
          </a:xfrm>
          <a:prstGeom prst="line">
            <a:avLst/>
          </a:prstGeom>
          <a:ln w="3175">
            <a:solidFill>
              <a:srgbClr val="17243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FBB78CC0-912E-DF47-B0F7-EA50C61D86E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303520"/>
            <a:ext cx="5413248" cy="274310"/>
          </a:xfrm>
          <a:noFill/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FontTx/>
              <a:buNone/>
              <a:defRPr sz="1200" b="1"/>
            </a:lvl1pPr>
            <a:lvl2pPr marL="0" indent="0">
              <a:spcBef>
                <a:spcPts val="0"/>
              </a:spcBef>
              <a:buFontTx/>
              <a:buNone/>
              <a:defRPr sz="1200" b="1"/>
            </a:lvl2pPr>
            <a:lvl3pPr marL="0" indent="0">
              <a:spcBef>
                <a:spcPts val="0"/>
              </a:spcBef>
              <a:buFontTx/>
              <a:buNone/>
              <a:defRPr sz="1200" b="1"/>
            </a:lvl3pPr>
            <a:lvl4pPr marL="0" indent="0">
              <a:spcBef>
                <a:spcPts val="0"/>
              </a:spcBef>
              <a:buFontTx/>
              <a:buNone/>
              <a:defRPr sz="1200" b="1"/>
            </a:lvl4pPr>
            <a:lvl5pPr marL="0" indent="0">
              <a:spcBef>
                <a:spcPts val="0"/>
              </a:spcBef>
              <a:buFontTx/>
              <a:buNone/>
              <a:defRPr sz="1200" b="1"/>
            </a:lvl5pPr>
            <a:lvl6pPr marL="0" indent="0">
              <a:spcBef>
                <a:spcPts val="0"/>
              </a:spcBef>
              <a:buFontTx/>
              <a:buNone/>
              <a:defRPr sz="1200" b="1"/>
            </a:lvl6pPr>
            <a:lvl7pPr marL="0" indent="0">
              <a:spcBef>
                <a:spcPts val="0"/>
              </a:spcBef>
              <a:buFontTx/>
              <a:buNone/>
              <a:defRPr sz="1200" b="1"/>
            </a:lvl7pPr>
            <a:lvl8pPr marL="0" indent="0">
              <a:spcBef>
                <a:spcPts val="0"/>
              </a:spcBef>
              <a:buFontTx/>
              <a:buNone/>
              <a:defRPr sz="1200" b="1"/>
            </a:lvl8pPr>
            <a:lvl9pPr marL="0" indent="0">
              <a:spcBef>
                <a:spcPts val="0"/>
              </a:spcBef>
              <a:buFontTx/>
              <a:buNone/>
              <a:defRPr sz="1200" b="1"/>
            </a:lvl9pPr>
          </a:lstStyle>
          <a:p>
            <a:pPr lvl="0"/>
            <a:r>
              <a:rPr lang="en-US" dirty="0"/>
              <a:t>[Month 00, 0000]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FABA091C-0833-1E47-B8DB-6AC39E7E3B3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7199" y="5715000"/>
            <a:ext cx="5407153" cy="685800"/>
          </a:xfrm>
          <a:noFill/>
        </p:spPr>
        <p:txBody>
          <a:bodyPr>
            <a:normAutofit/>
          </a:bodyPr>
          <a:lstStyle>
            <a:lvl1pPr marL="0" indent="0">
              <a:spcBef>
                <a:spcPts val="300"/>
              </a:spcBef>
              <a:buFontTx/>
              <a:buNone/>
              <a:defRPr sz="1200" b="1"/>
            </a:lvl1pPr>
            <a:lvl2pPr marL="0" indent="0">
              <a:spcBef>
                <a:spcPts val="300"/>
              </a:spcBef>
              <a:buFontTx/>
              <a:buNone/>
              <a:defRPr sz="1200" b="0"/>
            </a:lvl2pPr>
            <a:lvl3pPr marL="0" indent="0">
              <a:spcBef>
                <a:spcPts val="300"/>
              </a:spcBef>
              <a:buFontTx/>
              <a:buNone/>
              <a:defRPr sz="1200" b="0"/>
            </a:lvl3pPr>
            <a:lvl4pPr marL="0" indent="0">
              <a:spcBef>
                <a:spcPts val="300"/>
              </a:spcBef>
              <a:buFontTx/>
              <a:buNone/>
              <a:defRPr sz="1200" b="0"/>
            </a:lvl4pPr>
            <a:lvl5pPr marL="0" indent="0">
              <a:spcBef>
                <a:spcPts val="300"/>
              </a:spcBef>
              <a:buFontTx/>
              <a:buNone/>
              <a:defRPr sz="1200" b="0"/>
            </a:lvl5pPr>
            <a:lvl6pPr marL="0" indent="0">
              <a:spcBef>
                <a:spcPts val="300"/>
              </a:spcBef>
              <a:buFontTx/>
              <a:buNone/>
              <a:defRPr sz="1200" b="0"/>
            </a:lvl6pPr>
            <a:lvl7pPr marL="0" indent="0">
              <a:spcBef>
                <a:spcPts val="300"/>
              </a:spcBef>
              <a:buFontTx/>
              <a:buNone/>
              <a:defRPr sz="1200" b="0"/>
            </a:lvl7pPr>
            <a:lvl8pPr marL="0" indent="0">
              <a:spcBef>
                <a:spcPts val="300"/>
              </a:spcBef>
              <a:buFontTx/>
              <a:buNone/>
              <a:defRPr sz="1200" b="0"/>
            </a:lvl8pPr>
            <a:lvl9pPr marL="0" indent="0">
              <a:spcBef>
                <a:spcPts val="300"/>
              </a:spcBef>
              <a:buFontTx/>
              <a:buNone/>
              <a:defRPr sz="1200" b="0"/>
            </a:lvl9pPr>
          </a:lstStyle>
          <a:p>
            <a:pPr lvl="0"/>
            <a:r>
              <a:rPr lang="en-US" dirty="0"/>
              <a:t>[PRESENTER NAME] | [Presenter Title]</a:t>
            </a:r>
          </a:p>
        </p:txBody>
      </p:sp>
    </p:spTree>
    <p:extLst>
      <p:ext uri="{BB962C8B-B14F-4D97-AF65-F5344CB8AC3E}">
        <p14:creationId xmlns:p14="http://schemas.microsoft.com/office/powerpoint/2010/main" val="21827937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" userDrawn="1">
          <p15:clr>
            <a:srgbClr val="FBAE40"/>
          </p15:clr>
        </p15:guide>
        <p15:guide id="3" pos="7392" userDrawn="1">
          <p15:clr>
            <a:srgbClr val="FBAE40"/>
          </p15:clr>
        </p15:guide>
        <p15:guide id="4" orient="horz" pos="3744" userDrawn="1">
          <p15:clr>
            <a:srgbClr val="FBAE40"/>
          </p15:clr>
        </p15:guide>
        <p15:guide id="6" orient="horz" pos="4118" userDrawn="1">
          <p15:clr>
            <a:srgbClr val="FBAE40"/>
          </p15:clr>
        </p15:guide>
        <p15:guide id="9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of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F22AE9-2CA0-45CA-9FBA-0FDF11700DE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[Slide title]</a:t>
            </a:r>
          </a:p>
        </p:txBody>
      </p:sp>
      <p:pic>
        <p:nvPicPr>
          <p:cNvPr id="15" name="Nexus">
            <a:extLst>
              <a:ext uri="{FF2B5EF4-FFF2-40B4-BE49-F238E27FC236}">
                <a16:creationId xmlns:a16="http://schemas.microsoft.com/office/drawing/2014/main" id="{52204DDE-1CFF-4147-9C4B-3B789029E6B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 bwMode="black">
          <a:xfrm>
            <a:off x="11203635" y="288612"/>
            <a:ext cx="640080" cy="64008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 userDrawn="1">
            <p:ph idx="1"/>
          </p:nvPr>
        </p:nvSpPr>
        <p:spPr>
          <a:xfrm>
            <a:off x="457200" y="1235076"/>
            <a:ext cx="11274552" cy="4891087"/>
          </a:xfrm>
        </p:spPr>
        <p:txBody>
          <a:bodyPr numCol="2">
            <a:normAutofit/>
          </a:bodyPr>
          <a:lstStyle>
            <a:lvl1pPr marL="0" indent="0">
              <a:spcBef>
                <a:spcPts val="1200"/>
              </a:spcBef>
              <a:buFontTx/>
              <a:buNone/>
              <a:tabLst>
                <a:tab pos="5483225" algn="r"/>
              </a:tabLst>
              <a:defRPr sz="1600" b="1"/>
            </a:lvl1pPr>
            <a:lvl2pPr marL="0" indent="0">
              <a:spcBef>
                <a:spcPts val="300"/>
              </a:spcBef>
              <a:buFontTx/>
              <a:buNone/>
              <a:tabLst>
                <a:tab pos="5483225" algn="r"/>
              </a:tabLst>
              <a:defRPr sz="1600"/>
            </a:lvl2pPr>
            <a:lvl3pPr marL="0" indent="0">
              <a:spcBef>
                <a:spcPts val="300"/>
              </a:spcBef>
              <a:buFontTx/>
              <a:buNone/>
              <a:tabLst>
                <a:tab pos="5483225" algn="r"/>
              </a:tabLst>
              <a:defRPr sz="1600"/>
            </a:lvl3pPr>
            <a:lvl4pPr marL="0" indent="0">
              <a:spcBef>
                <a:spcPts val="300"/>
              </a:spcBef>
              <a:buFontTx/>
              <a:buNone/>
              <a:tabLst>
                <a:tab pos="5483225" algn="r"/>
              </a:tabLst>
              <a:defRPr sz="1600"/>
            </a:lvl4pPr>
            <a:lvl5pPr marL="0" indent="0">
              <a:spcBef>
                <a:spcPts val="300"/>
              </a:spcBef>
              <a:buFontTx/>
              <a:buNone/>
              <a:tabLst>
                <a:tab pos="5483225" algn="r"/>
              </a:tabLst>
              <a:defRPr sz="1600"/>
            </a:lvl5pPr>
            <a:lvl6pPr marL="0" indent="0">
              <a:spcBef>
                <a:spcPts val="300"/>
              </a:spcBef>
              <a:buFontTx/>
              <a:buNone/>
              <a:tabLst>
                <a:tab pos="5483225" algn="r"/>
              </a:tabLst>
              <a:defRPr sz="1600"/>
            </a:lvl6pPr>
            <a:lvl7pPr marL="0" indent="0">
              <a:spcBef>
                <a:spcPts val="300"/>
              </a:spcBef>
              <a:buFontTx/>
              <a:buNone/>
              <a:tabLst>
                <a:tab pos="5483225" algn="r"/>
              </a:tabLst>
              <a:defRPr sz="1600"/>
            </a:lvl7pPr>
            <a:lvl8pPr marL="0" indent="0">
              <a:spcBef>
                <a:spcPts val="300"/>
              </a:spcBef>
              <a:buFontTx/>
              <a:buNone/>
              <a:tabLst>
                <a:tab pos="5483225" algn="r"/>
              </a:tabLst>
              <a:defRPr sz="1600"/>
            </a:lvl8pPr>
            <a:lvl9pPr marL="0" indent="0">
              <a:spcBef>
                <a:spcPts val="300"/>
              </a:spcBef>
              <a:buFontTx/>
              <a:buNone/>
              <a:tabLst>
                <a:tab pos="5483225" algn="r"/>
              </a:tabLst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notes">
            <a:extLst>
              <a:ext uri="{FF2B5EF4-FFF2-40B4-BE49-F238E27FC236}">
                <a16:creationId xmlns:a16="http://schemas.microsoft.com/office/drawing/2014/main" id="{1B386CFA-E55D-6041-A2A0-FE3335184911}"/>
              </a:ext>
            </a:extLst>
          </p:cNvPr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457201" y="6217920"/>
            <a:ext cx="11274551" cy="228638"/>
          </a:xfrm>
        </p:spPr>
        <p:txBody>
          <a:bodyPr anchor="b" anchorCtr="0">
            <a:norm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bg1">
                    <a:lumMod val="50000"/>
                  </a:schemeClr>
                </a:solidFill>
              </a:defRPr>
            </a:lvl1pPr>
            <a:lvl2pPr marL="0" indent="0">
              <a:spcBef>
                <a:spcPts val="0"/>
              </a:spcBef>
              <a:buFontTx/>
              <a:buNone/>
              <a:defRPr sz="700">
                <a:solidFill>
                  <a:schemeClr val="bg1">
                    <a:lumMod val="50000"/>
                  </a:schemeClr>
                </a:solidFill>
              </a:defRPr>
            </a:lvl2pPr>
            <a:lvl3pPr marL="0" indent="0">
              <a:spcBef>
                <a:spcPts val="0"/>
              </a:spcBef>
              <a:buFontTx/>
              <a:buNone/>
              <a:defRPr sz="700">
                <a:solidFill>
                  <a:schemeClr val="bg1">
                    <a:lumMod val="50000"/>
                  </a:schemeClr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700">
                <a:solidFill>
                  <a:schemeClr val="bg1">
                    <a:lumMod val="50000"/>
                  </a:schemeClr>
                </a:solidFill>
              </a:defRPr>
            </a:lvl4pPr>
            <a:lvl5pPr marL="0" indent="0">
              <a:spcBef>
                <a:spcPts val="0"/>
              </a:spcBef>
              <a:buFontTx/>
              <a:buNone/>
              <a:defRPr sz="700">
                <a:solidFill>
                  <a:schemeClr val="bg1">
                    <a:lumMod val="50000"/>
                  </a:schemeClr>
                </a:solidFill>
              </a:defRPr>
            </a:lvl5pPr>
            <a:lvl6pPr marL="0" indent="0">
              <a:spcBef>
                <a:spcPts val="0"/>
              </a:spcBef>
              <a:buFontTx/>
              <a:buNone/>
              <a:defRPr sz="700">
                <a:solidFill>
                  <a:schemeClr val="bg1">
                    <a:lumMod val="50000"/>
                  </a:schemeClr>
                </a:solidFill>
              </a:defRPr>
            </a:lvl6pPr>
            <a:lvl7pPr marL="0" indent="0">
              <a:spcBef>
                <a:spcPts val="0"/>
              </a:spcBef>
              <a:buFontTx/>
              <a:buNone/>
              <a:defRPr sz="700">
                <a:solidFill>
                  <a:schemeClr val="bg1">
                    <a:lumMod val="50000"/>
                  </a:schemeClr>
                </a:solidFill>
              </a:defRPr>
            </a:lvl7pPr>
            <a:lvl8pPr marL="0" indent="0">
              <a:spcBef>
                <a:spcPts val="0"/>
              </a:spcBef>
              <a:buFontTx/>
              <a:buNone/>
              <a:defRPr sz="700">
                <a:solidFill>
                  <a:schemeClr val="bg1">
                    <a:lumMod val="50000"/>
                  </a:schemeClr>
                </a:solidFill>
              </a:defRPr>
            </a:lvl8pPr>
            <a:lvl9pPr marL="0" indent="0">
              <a:spcBef>
                <a:spcPts val="0"/>
              </a:spcBef>
              <a:buFontTx/>
              <a:buNone/>
              <a:defRPr sz="700">
                <a:solidFill>
                  <a:schemeClr val="bg1">
                    <a:lumMod val="50000"/>
                  </a:schemeClr>
                </a:solidFill>
              </a:defRPr>
            </a:lvl9pPr>
          </a:lstStyle>
          <a:p>
            <a:pPr lvl="0"/>
            <a:r>
              <a:rPr lang="en-US" dirty="0"/>
              <a:t>[Footnotes/references if needed]</a:t>
            </a: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7E1FDB9C-7912-4344-AA8B-6D088842BA34}"/>
              </a:ext>
            </a:extLst>
          </p:cNvPr>
          <p:cNvSpPr/>
          <p:nvPr userDrawn="1"/>
        </p:nvSpPr>
        <p:spPr>
          <a:xfrm>
            <a:off x="470154" y="829818"/>
            <a:ext cx="11261598" cy="131826"/>
          </a:xfrm>
          <a:custGeom>
            <a:avLst/>
            <a:gdLst>
              <a:gd name="connsiteX0" fmla="*/ 8491728 w 8491728"/>
              <a:gd name="connsiteY0" fmla="*/ 121920 h 128016"/>
              <a:gd name="connsiteX1" fmla="*/ 7888224 w 8491728"/>
              <a:gd name="connsiteY1" fmla="*/ 121920 h 128016"/>
              <a:gd name="connsiteX2" fmla="*/ 7766304 w 8491728"/>
              <a:gd name="connsiteY2" fmla="*/ 0 h 128016"/>
              <a:gd name="connsiteX3" fmla="*/ 7638288 w 8491728"/>
              <a:gd name="connsiteY3" fmla="*/ 128016 h 128016"/>
              <a:gd name="connsiteX4" fmla="*/ 0 w 8491728"/>
              <a:gd name="connsiteY4" fmla="*/ 128016 h 128016"/>
              <a:gd name="connsiteX0" fmla="*/ 8491728 w 8491728"/>
              <a:gd name="connsiteY0" fmla="*/ 121920 h 129540"/>
              <a:gd name="connsiteX1" fmla="*/ 7893939 w 8491728"/>
              <a:gd name="connsiteY1" fmla="*/ 129540 h 129540"/>
              <a:gd name="connsiteX2" fmla="*/ 7766304 w 8491728"/>
              <a:gd name="connsiteY2" fmla="*/ 0 h 129540"/>
              <a:gd name="connsiteX3" fmla="*/ 7638288 w 8491728"/>
              <a:gd name="connsiteY3" fmla="*/ 128016 h 129540"/>
              <a:gd name="connsiteX4" fmla="*/ 0 w 8491728"/>
              <a:gd name="connsiteY4" fmla="*/ 128016 h 129540"/>
              <a:gd name="connsiteX0" fmla="*/ 8491728 w 8491728"/>
              <a:gd name="connsiteY0" fmla="*/ 133350 h 133350"/>
              <a:gd name="connsiteX1" fmla="*/ 7893939 w 8491728"/>
              <a:gd name="connsiteY1" fmla="*/ 129540 h 133350"/>
              <a:gd name="connsiteX2" fmla="*/ 7766304 w 8491728"/>
              <a:gd name="connsiteY2" fmla="*/ 0 h 133350"/>
              <a:gd name="connsiteX3" fmla="*/ 7638288 w 8491728"/>
              <a:gd name="connsiteY3" fmla="*/ 128016 h 133350"/>
              <a:gd name="connsiteX4" fmla="*/ 0 w 8491728"/>
              <a:gd name="connsiteY4" fmla="*/ 128016 h 133350"/>
              <a:gd name="connsiteX0" fmla="*/ 8489823 w 8489823"/>
              <a:gd name="connsiteY0" fmla="*/ 127635 h 129540"/>
              <a:gd name="connsiteX1" fmla="*/ 7893939 w 8489823"/>
              <a:gd name="connsiteY1" fmla="*/ 129540 h 129540"/>
              <a:gd name="connsiteX2" fmla="*/ 7766304 w 8489823"/>
              <a:gd name="connsiteY2" fmla="*/ 0 h 129540"/>
              <a:gd name="connsiteX3" fmla="*/ 7638288 w 8489823"/>
              <a:gd name="connsiteY3" fmla="*/ 128016 h 129540"/>
              <a:gd name="connsiteX4" fmla="*/ 0 w 8489823"/>
              <a:gd name="connsiteY4" fmla="*/ 128016 h 129540"/>
              <a:gd name="connsiteX0" fmla="*/ 8487918 w 8487918"/>
              <a:gd name="connsiteY0" fmla="*/ 131445 h 131445"/>
              <a:gd name="connsiteX1" fmla="*/ 7893939 w 8487918"/>
              <a:gd name="connsiteY1" fmla="*/ 129540 h 131445"/>
              <a:gd name="connsiteX2" fmla="*/ 7766304 w 8487918"/>
              <a:gd name="connsiteY2" fmla="*/ 0 h 131445"/>
              <a:gd name="connsiteX3" fmla="*/ 7638288 w 8487918"/>
              <a:gd name="connsiteY3" fmla="*/ 128016 h 131445"/>
              <a:gd name="connsiteX4" fmla="*/ 0 w 8487918"/>
              <a:gd name="connsiteY4" fmla="*/ 128016 h 131445"/>
              <a:gd name="connsiteX0" fmla="*/ 8487918 w 8487918"/>
              <a:gd name="connsiteY0" fmla="*/ 127635 h 129540"/>
              <a:gd name="connsiteX1" fmla="*/ 7893939 w 8487918"/>
              <a:gd name="connsiteY1" fmla="*/ 129540 h 129540"/>
              <a:gd name="connsiteX2" fmla="*/ 7766304 w 8487918"/>
              <a:gd name="connsiteY2" fmla="*/ 0 h 129540"/>
              <a:gd name="connsiteX3" fmla="*/ 7638288 w 8487918"/>
              <a:gd name="connsiteY3" fmla="*/ 128016 h 129540"/>
              <a:gd name="connsiteX4" fmla="*/ 0 w 8487918"/>
              <a:gd name="connsiteY4" fmla="*/ 128016 h 129540"/>
              <a:gd name="connsiteX0" fmla="*/ 8487918 w 8487918"/>
              <a:gd name="connsiteY0" fmla="*/ 131445 h 131445"/>
              <a:gd name="connsiteX1" fmla="*/ 7893939 w 8487918"/>
              <a:gd name="connsiteY1" fmla="*/ 129540 h 131445"/>
              <a:gd name="connsiteX2" fmla="*/ 7766304 w 8487918"/>
              <a:gd name="connsiteY2" fmla="*/ 0 h 131445"/>
              <a:gd name="connsiteX3" fmla="*/ 7638288 w 8487918"/>
              <a:gd name="connsiteY3" fmla="*/ 128016 h 131445"/>
              <a:gd name="connsiteX4" fmla="*/ 0 w 8487918"/>
              <a:gd name="connsiteY4" fmla="*/ 128016 h 131445"/>
              <a:gd name="connsiteX0" fmla="*/ 8487918 w 8487918"/>
              <a:gd name="connsiteY0" fmla="*/ 125730 h 129540"/>
              <a:gd name="connsiteX1" fmla="*/ 7893939 w 8487918"/>
              <a:gd name="connsiteY1" fmla="*/ 129540 h 129540"/>
              <a:gd name="connsiteX2" fmla="*/ 7766304 w 8487918"/>
              <a:gd name="connsiteY2" fmla="*/ 0 h 129540"/>
              <a:gd name="connsiteX3" fmla="*/ 7638288 w 8487918"/>
              <a:gd name="connsiteY3" fmla="*/ 128016 h 129540"/>
              <a:gd name="connsiteX4" fmla="*/ 0 w 8487918"/>
              <a:gd name="connsiteY4" fmla="*/ 128016 h 129540"/>
              <a:gd name="connsiteX0" fmla="*/ 8487918 w 8487918"/>
              <a:gd name="connsiteY0" fmla="*/ 127635 h 129540"/>
              <a:gd name="connsiteX1" fmla="*/ 7893939 w 8487918"/>
              <a:gd name="connsiteY1" fmla="*/ 129540 h 129540"/>
              <a:gd name="connsiteX2" fmla="*/ 7766304 w 8487918"/>
              <a:gd name="connsiteY2" fmla="*/ 0 h 129540"/>
              <a:gd name="connsiteX3" fmla="*/ 7638288 w 8487918"/>
              <a:gd name="connsiteY3" fmla="*/ 128016 h 129540"/>
              <a:gd name="connsiteX4" fmla="*/ 0 w 8487918"/>
              <a:gd name="connsiteY4" fmla="*/ 128016 h 129540"/>
              <a:gd name="connsiteX0" fmla="*/ 8486013 w 8486013"/>
              <a:gd name="connsiteY0" fmla="*/ 127635 h 129540"/>
              <a:gd name="connsiteX1" fmla="*/ 7893939 w 8486013"/>
              <a:gd name="connsiteY1" fmla="*/ 129540 h 129540"/>
              <a:gd name="connsiteX2" fmla="*/ 7766304 w 8486013"/>
              <a:gd name="connsiteY2" fmla="*/ 0 h 129540"/>
              <a:gd name="connsiteX3" fmla="*/ 7638288 w 8486013"/>
              <a:gd name="connsiteY3" fmla="*/ 128016 h 129540"/>
              <a:gd name="connsiteX4" fmla="*/ 0 w 8486013"/>
              <a:gd name="connsiteY4" fmla="*/ 128016 h 129540"/>
              <a:gd name="connsiteX0" fmla="*/ 8493633 w 8493633"/>
              <a:gd name="connsiteY0" fmla="*/ 127635 h 129540"/>
              <a:gd name="connsiteX1" fmla="*/ 7893939 w 8493633"/>
              <a:gd name="connsiteY1" fmla="*/ 129540 h 129540"/>
              <a:gd name="connsiteX2" fmla="*/ 7766304 w 8493633"/>
              <a:gd name="connsiteY2" fmla="*/ 0 h 129540"/>
              <a:gd name="connsiteX3" fmla="*/ 7638288 w 8493633"/>
              <a:gd name="connsiteY3" fmla="*/ 128016 h 129540"/>
              <a:gd name="connsiteX4" fmla="*/ 0 w 8493633"/>
              <a:gd name="connsiteY4" fmla="*/ 128016 h 129540"/>
              <a:gd name="connsiteX0" fmla="*/ 8493633 w 8493633"/>
              <a:gd name="connsiteY0" fmla="*/ 133350 h 133350"/>
              <a:gd name="connsiteX1" fmla="*/ 7893939 w 8493633"/>
              <a:gd name="connsiteY1" fmla="*/ 129540 h 133350"/>
              <a:gd name="connsiteX2" fmla="*/ 7766304 w 8493633"/>
              <a:gd name="connsiteY2" fmla="*/ 0 h 133350"/>
              <a:gd name="connsiteX3" fmla="*/ 7638288 w 8493633"/>
              <a:gd name="connsiteY3" fmla="*/ 128016 h 133350"/>
              <a:gd name="connsiteX4" fmla="*/ 0 w 8493633"/>
              <a:gd name="connsiteY4" fmla="*/ 128016 h 133350"/>
              <a:gd name="connsiteX0" fmla="*/ 8487918 w 8487918"/>
              <a:gd name="connsiteY0" fmla="*/ 93345 h 129540"/>
              <a:gd name="connsiteX1" fmla="*/ 7893939 w 8487918"/>
              <a:gd name="connsiteY1" fmla="*/ 129540 h 129540"/>
              <a:gd name="connsiteX2" fmla="*/ 7766304 w 8487918"/>
              <a:gd name="connsiteY2" fmla="*/ 0 h 129540"/>
              <a:gd name="connsiteX3" fmla="*/ 7638288 w 8487918"/>
              <a:gd name="connsiteY3" fmla="*/ 128016 h 129540"/>
              <a:gd name="connsiteX4" fmla="*/ 0 w 8487918"/>
              <a:gd name="connsiteY4" fmla="*/ 128016 h 129540"/>
              <a:gd name="connsiteX0" fmla="*/ 8491728 w 8491728"/>
              <a:gd name="connsiteY0" fmla="*/ 129540 h 129540"/>
              <a:gd name="connsiteX1" fmla="*/ 7893939 w 8491728"/>
              <a:gd name="connsiteY1" fmla="*/ 129540 h 129540"/>
              <a:gd name="connsiteX2" fmla="*/ 7766304 w 8491728"/>
              <a:gd name="connsiteY2" fmla="*/ 0 h 129540"/>
              <a:gd name="connsiteX3" fmla="*/ 7638288 w 8491728"/>
              <a:gd name="connsiteY3" fmla="*/ 128016 h 129540"/>
              <a:gd name="connsiteX4" fmla="*/ 0 w 8491728"/>
              <a:gd name="connsiteY4" fmla="*/ 128016 h 129540"/>
              <a:gd name="connsiteX0" fmla="*/ 11261598 w 11261598"/>
              <a:gd name="connsiteY0" fmla="*/ 129540 h 131826"/>
              <a:gd name="connsiteX1" fmla="*/ 10663809 w 11261598"/>
              <a:gd name="connsiteY1" fmla="*/ 129540 h 131826"/>
              <a:gd name="connsiteX2" fmla="*/ 10536174 w 11261598"/>
              <a:gd name="connsiteY2" fmla="*/ 0 h 131826"/>
              <a:gd name="connsiteX3" fmla="*/ 10408158 w 11261598"/>
              <a:gd name="connsiteY3" fmla="*/ 128016 h 131826"/>
              <a:gd name="connsiteX4" fmla="*/ 0 w 11261598"/>
              <a:gd name="connsiteY4" fmla="*/ 131826 h 131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61598" h="131826">
                <a:moveTo>
                  <a:pt x="11261598" y="129540"/>
                </a:moveTo>
                <a:lnTo>
                  <a:pt x="10663809" y="129540"/>
                </a:lnTo>
                <a:lnTo>
                  <a:pt x="10536174" y="0"/>
                </a:lnTo>
                <a:lnTo>
                  <a:pt x="10408158" y="128016"/>
                </a:lnTo>
                <a:lnTo>
                  <a:pt x="0" y="131826"/>
                </a:lnTo>
              </a:path>
            </a:pathLst>
          </a:custGeom>
          <a:noFill/>
          <a:ln w="12700">
            <a:solidFill>
              <a:schemeClr val="tx2"/>
            </a:solidFill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rgbClr val="000000"/>
          </a:effectRef>
          <a:fontRef idx="minor">
            <a:schemeClr val="lt2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45351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778" userDrawn="1">
          <p15:clr>
            <a:srgbClr val="FBAE40"/>
          </p15:clr>
        </p15:guide>
        <p15:guide id="3" orient="horz" pos="3859" userDrawn="1">
          <p15:clr>
            <a:srgbClr val="FBAE40"/>
          </p15:clr>
        </p15:guide>
        <p15:guide id="4" pos="288" userDrawn="1">
          <p15:clr>
            <a:srgbClr val="FBAE40"/>
          </p15:clr>
        </p15:guide>
        <p15:guide id="5" pos="7392" userDrawn="1">
          <p15:clr>
            <a:srgbClr val="FBAE40"/>
          </p15:clr>
        </p15:guide>
        <p15:guide id="6" orient="horz" pos="202" userDrawn="1">
          <p15:clr>
            <a:srgbClr val="FBAE40"/>
          </p15:clr>
        </p15:guide>
        <p15:guide id="7" orient="horz" pos="411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F22AE9-2CA0-45CA-9FBA-0FDF11700DE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[Slide title]</a:t>
            </a:r>
          </a:p>
        </p:txBody>
      </p:sp>
      <p:pic>
        <p:nvPicPr>
          <p:cNvPr id="16" name="Nexus">
            <a:extLst>
              <a:ext uri="{FF2B5EF4-FFF2-40B4-BE49-F238E27FC236}">
                <a16:creationId xmlns:a16="http://schemas.microsoft.com/office/drawing/2014/main" id="{F09142EB-3C86-0E4B-8362-3A7A711934B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 bwMode="black">
          <a:xfrm>
            <a:off x="11203635" y="288612"/>
            <a:ext cx="640080" cy="64008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 userDrawn="1">
            <p:ph idx="1"/>
          </p:nvPr>
        </p:nvSpPr>
        <p:spPr>
          <a:xfrm>
            <a:off x="457200" y="1234440"/>
            <a:ext cx="11274552" cy="48910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Footnotes">
            <a:extLst>
              <a:ext uri="{FF2B5EF4-FFF2-40B4-BE49-F238E27FC236}">
                <a16:creationId xmlns:a16="http://schemas.microsoft.com/office/drawing/2014/main" id="{75F4AE38-44E5-1D42-B35C-FA66F7894BC3}"/>
              </a:ext>
            </a:extLst>
          </p:cNvPr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457201" y="6217920"/>
            <a:ext cx="11277600" cy="228638"/>
          </a:xfrm>
        </p:spPr>
        <p:txBody>
          <a:bodyPr anchor="b" anchorCtr="0">
            <a:norm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bg1">
                    <a:lumMod val="50000"/>
                  </a:schemeClr>
                </a:solidFill>
              </a:defRPr>
            </a:lvl1pPr>
            <a:lvl2pPr marL="0" indent="0">
              <a:spcBef>
                <a:spcPts val="0"/>
              </a:spcBef>
              <a:buFontTx/>
              <a:buNone/>
              <a:defRPr sz="700">
                <a:solidFill>
                  <a:schemeClr val="bg1">
                    <a:lumMod val="50000"/>
                  </a:schemeClr>
                </a:solidFill>
              </a:defRPr>
            </a:lvl2pPr>
            <a:lvl3pPr marL="0" indent="0">
              <a:spcBef>
                <a:spcPts val="0"/>
              </a:spcBef>
              <a:buFontTx/>
              <a:buNone/>
              <a:defRPr sz="700">
                <a:solidFill>
                  <a:schemeClr val="bg1">
                    <a:lumMod val="50000"/>
                  </a:schemeClr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700">
                <a:solidFill>
                  <a:schemeClr val="bg1">
                    <a:lumMod val="50000"/>
                  </a:schemeClr>
                </a:solidFill>
              </a:defRPr>
            </a:lvl4pPr>
            <a:lvl5pPr marL="0" indent="0">
              <a:spcBef>
                <a:spcPts val="0"/>
              </a:spcBef>
              <a:buFontTx/>
              <a:buNone/>
              <a:defRPr sz="700">
                <a:solidFill>
                  <a:schemeClr val="bg1">
                    <a:lumMod val="50000"/>
                  </a:schemeClr>
                </a:solidFill>
              </a:defRPr>
            </a:lvl5pPr>
            <a:lvl6pPr marL="0" indent="0">
              <a:spcBef>
                <a:spcPts val="0"/>
              </a:spcBef>
              <a:buFontTx/>
              <a:buNone/>
              <a:defRPr sz="700">
                <a:solidFill>
                  <a:schemeClr val="bg1">
                    <a:lumMod val="50000"/>
                  </a:schemeClr>
                </a:solidFill>
              </a:defRPr>
            </a:lvl6pPr>
            <a:lvl7pPr marL="0" indent="0">
              <a:spcBef>
                <a:spcPts val="0"/>
              </a:spcBef>
              <a:buFontTx/>
              <a:buNone/>
              <a:defRPr sz="700">
                <a:solidFill>
                  <a:schemeClr val="bg1">
                    <a:lumMod val="50000"/>
                  </a:schemeClr>
                </a:solidFill>
              </a:defRPr>
            </a:lvl7pPr>
            <a:lvl8pPr marL="0" indent="0">
              <a:spcBef>
                <a:spcPts val="0"/>
              </a:spcBef>
              <a:buFontTx/>
              <a:buNone/>
              <a:defRPr sz="700">
                <a:solidFill>
                  <a:schemeClr val="bg1">
                    <a:lumMod val="50000"/>
                  </a:schemeClr>
                </a:solidFill>
              </a:defRPr>
            </a:lvl8pPr>
            <a:lvl9pPr marL="0" indent="0">
              <a:spcBef>
                <a:spcPts val="0"/>
              </a:spcBef>
              <a:buFontTx/>
              <a:buNone/>
              <a:defRPr sz="700">
                <a:solidFill>
                  <a:schemeClr val="bg1">
                    <a:lumMod val="50000"/>
                  </a:schemeClr>
                </a:solidFill>
              </a:defRPr>
            </a:lvl9pPr>
          </a:lstStyle>
          <a:p>
            <a:pPr lvl="0"/>
            <a:r>
              <a:rPr lang="en-US" dirty="0"/>
              <a:t>[Footnotes/references if needed]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0B57F434-9A31-41D3-807A-F44B53051D7E}"/>
              </a:ext>
            </a:extLst>
          </p:cNvPr>
          <p:cNvSpPr/>
          <p:nvPr userDrawn="1"/>
        </p:nvSpPr>
        <p:spPr>
          <a:xfrm>
            <a:off x="470154" y="829818"/>
            <a:ext cx="11261598" cy="131826"/>
          </a:xfrm>
          <a:custGeom>
            <a:avLst/>
            <a:gdLst>
              <a:gd name="connsiteX0" fmla="*/ 8491728 w 8491728"/>
              <a:gd name="connsiteY0" fmla="*/ 121920 h 128016"/>
              <a:gd name="connsiteX1" fmla="*/ 7888224 w 8491728"/>
              <a:gd name="connsiteY1" fmla="*/ 121920 h 128016"/>
              <a:gd name="connsiteX2" fmla="*/ 7766304 w 8491728"/>
              <a:gd name="connsiteY2" fmla="*/ 0 h 128016"/>
              <a:gd name="connsiteX3" fmla="*/ 7638288 w 8491728"/>
              <a:gd name="connsiteY3" fmla="*/ 128016 h 128016"/>
              <a:gd name="connsiteX4" fmla="*/ 0 w 8491728"/>
              <a:gd name="connsiteY4" fmla="*/ 128016 h 128016"/>
              <a:gd name="connsiteX0" fmla="*/ 8491728 w 8491728"/>
              <a:gd name="connsiteY0" fmla="*/ 121920 h 129540"/>
              <a:gd name="connsiteX1" fmla="*/ 7893939 w 8491728"/>
              <a:gd name="connsiteY1" fmla="*/ 129540 h 129540"/>
              <a:gd name="connsiteX2" fmla="*/ 7766304 w 8491728"/>
              <a:gd name="connsiteY2" fmla="*/ 0 h 129540"/>
              <a:gd name="connsiteX3" fmla="*/ 7638288 w 8491728"/>
              <a:gd name="connsiteY3" fmla="*/ 128016 h 129540"/>
              <a:gd name="connsiteX4" fmla="*/ 0 w 8491728"/>
              <a:gd name="connsiteY4" fmla="*/ 128016 h 129540"/>
              <a:gd name="connsiteX0" fmla="*/ 8491728 w 8491728"/>
              <a:gd name="connsiteY0" fmla="*/ 133350 h 133350"/>
              <a:gd name="connsiteX1" fmla="*/ 7893939 w 8491728"/>
              <a:gd name="connsiteY1" fmla="*/ 129540 h 133350"/>
              <a:gd name="connsiteX2" fmla="*/ 7766304 w 8491728"/>
              <a:gd name="connsiteY2" fmla="*/ 0 h 133350"/>
              <a:gd name="connsiteX3" fmla="*/ 7638288 w 8491728"/>
              <a:gd name="connsiteY3" fmla="*/ 128016 h 133350"/>
              <a:gd name="connsiteX4" fmla="*/ 0 w 8491728"/>
              <a:gd name="connsiteY4" fmla="*/ 128016 h 133350"/>
              <a:gd name="connsiteX0" fmla="*/ 8489823 w 8489823"/>
              <a:gd name="connsiteY0" fmla="*/ 127635 h 129540"/>
              <a:gd name="connsiteX1" fmla="*/ 7893939 w 8489823"/>
              <a:gd name="connsiteY1" fmla="*/ 129540 h 129540"/>
              <a:gd name="connsiteX2" fmla="*/ 7766304 w 8489823"/>
              <a:gd name="connsiteY2" fmla="*/ 0 h 129540"/>
              <a:gd name="connsiteX3" fmla="*/ 7638288 w 8489823"/>
              <a:gd name="connsiteY3" fmla="*/ 128016 h 129540"/>
              <a:gd name="connsiteX4" fmla="*/ 0 w 8489823"/>
              <a:gd name="connsiteY4" fmla="*/ 128016 h 129540"/>
              <a:gd name="connsiteX0" fmla="*/ 8487918 w 8487918"/>
              <a:gd name="connsiteY0" fmla="*/ 131445 h 131445"/>
              <a:gd name="connsiteX1" fmla="*/ 7893939 w 8487918"/>
              <a:gd name="connsiteY1" fmla="*/ 129540 h 131445"/>
              <a:gd name="connsiteX2" fmla="*/ 7766304 w 8487918"/>
              <a:gd name="connsiteY2" fmla="*/ 0 h 131445"/>
              <a:gd name="connsiteX3" fmla="*/ 7638288 w 8487918"/>
              <a:gd name="connsiteY3" fmla="*/ 128016 h 131445"/>
              <a:gd name="connsiteX4" fmla="*/ 0 w 8487918"/>
              <a:gd name="connsiteY4" fmla="*/ 128016 h 131445"/>
              <a:gd name="connsiteX0" fmla="*/ 8487918 w 8487918"/>
              <a:gd name="connsiteY0" fmla="*/ 127635 h 129540"/>
              <a:gd name="connsiteX1" fmla="*/ 7893939 w 8487918"/>
              <a:gd name="connsiteY1" fmla="*/ 129540 h 129540"/>
              <a:gd name="connsiteX2" fmla="*/ 7766304 w 8487918"/>
              <a:gd name="connsiteY2" fmla="*/ 0 h 129540"/>
              <a:gd name="connsiteX3" fmla="*/ 7638288 w 8487918"/>
              <a:gd name="connsiteY3" fmla="*/ 128016 h 129540"/>
              <a:gd name="connsiteX4" fmla="*/ 0 w 8487918"/>
              <a:gd name="connsiteY4" fmla="*/ 128016 h 129540"/>
              <a:gd name="connsiteX0" fmla="*/ 8487918 w 8487918"/>
              <a:gd name="connsiteY0" fmla="*/ 131445 h 131445"/>
              <a:gd name="connsiteX1" fmla="*/ 7893939 w 8487918"/>
              <a:gd name="connsiteY1" fmla="*/ 129540 h 131445"/>
              <a:gd name="connsiteX2" fmla="*/ 7766304 w 8487918"/>
              <a:gd name="connsiteY2" fmla="*/ 0 h 131445"/>
              <a:gd name="connsiteX3" fmla="*/ 7638288 w 8487918"/>
              <a:gd name="connsiteY3" fmla="*/ 128016 h 131445"/>
              <a:gd name="connsiteX4" fmla="*/ 0 w 8487918"/>
              <a:gd name="connsiteY4" fmla="*/ 128016 h 131445"/>
              <a:gd name="connsiteX0" fmla="*/ 8487918 w 8487918"/>
              <a:gd name="connsiteY0" fmla="*/ 125730 h 129540"/>
              <a:gd name="connsiteX1" fmla="*/ 7893939 w 8487918"/>
              <a:gd name="connsiteY1" fmla="*/ 129540 h 129540"/>
              <a:gd name="connsiteX2" fmla="*/ 7766304 w 8487918"/>
              <a:gd name="connsiteY2" fmla="*/ 0 h 129540"/>
              <a:gd name="connsiteX3" fmla="*/ 7638288 w 8487918"/>
              <a:gd name="connsiteY3" fmla="*/ 128016 h 129540"/>
              <a:gd name="connsiteX4" fmla="*/ 0 w 8487918"/>
              <a:gd name="connsiteY4" fmla="*/ 128016 h 129540"/>
              <a:gd name="connsiteX0" fmla="*/ 8487918 w 8487918"/>
              <a:gd name="connsiteY0" fmla="*/ 127635 h 129540"/>
              <a:gd name="connsiteX1" fmla="*/ 7893939 w 8487918"/>
              <a:gd name="connsiteY1" fmla="*/ 129540 h 129540"/>
              <a:gd name="connsiteX2" fmla="*/ 7766304 w 8487918"/>
              <a:gd name="connsiteY2" fmla="*/ 0 h 129540"/>
              <a:gd name="connsiteX3" fmla="*/ 7638288 w 8487918"/>
              <a:gd name="connsiteY3" fmla="*/ 128016 h 129540"/>
              <a:gd name="connsiteX4" fmla="*/ 0 w 8487918"/>
              <a:gd name="connsiteY4" fmla="*/ 128016 h 129540"/>
              <a:gd name="connsiteX0" fmla="*/ 8486013 w 8486013"/>
              <a:gd name="connsiteY0" fmla="*/ 127635 h 129540"/>
              <a:gd name="connsiteX1" fmla="*/ 7893939 w 8486013"/>
              <a:gd name="connsiteY1" fmla="*/ 129540 h 129540"/>
              <a:gd name="connsiteX2" fmla="*/ 7766304 w 8486013"/>
              <a:gd name="connsiteY2" fmla="*/ 0 h 129540"/>
              <a:gd name="connsiteX3" fmla="*/ 7638288 w 8486013"/>
              <a:gd name="connsiteY3" fmla="*/ 128016 h 129540"/>
              <a:gd name="connsiteX4" fmla="*/ 0 w 8486013"/>
              <a:gd name="connsiteY4" fmla="*/ 128016 h 129540"/>
              <a:gd name="connsiteX0" fmla="*/ 8493633 w 8493633"/>
              <a:gd name="connsiteY0" fmla="*/ 127635 h 129540"/>
              <a:gd name="connsiteX1" fmla="*/ 7893939 w 8493633"/>
              <a:gd name="connsiteY1" fmla="*/ 129540 h 129540"/>
              <a:gd name="connsiteX2" fmla="*/ 7766304 w 8493633"/>
              <a:gd name="connsiteY2" fmla="*/ 0 h 129540"/>
              <a:gd name="connsiteX3" fmla="*/ 7638288 w 8493633"/>
              <a:gd name="connsiteY3" fmla="*/ 128016 h 129540"/>
              <a:gd name="connsiteX4" fmla="*/ 0 w 8493633"/>
              <a:gd name="connsiteY4" fmla="*/ 128016 h 129540"/>
              <a:gd name="connsiteX0" fmla="*/ 8493633 w 8493633"/>
              <a:gd name="connsiteY0" fmla="*/ 133350 h 133350"/>
              <a:gd name="connsiteX1" fmla="*/ 7893939 w 8493633"/>
              <a:gd name="connsiteY1" fmla="*/ 129540 h 133350"/>
              <a:gd name="connsiteX2" fmla="*/ 7766304 w 8493633"/>
              <a:gd name="connsiteY2" fmla="*/ 0 h 133350"/>
              <a:gd name="connsiteX3" fmla="*/ 7638288 w 8493633"/>
              <a:gd name="connsiteY3" fmla="*/ 128016 h 133350"/>
              <a:gd name="connsiteX4" fmla="*/ 0 w 8493633"/>
              <a:gd name="connsiteY4" fmla="*/ 128016 h 133350"/>
              <a:gd name="connsiteX0" fmla="*/ 8487918 w 8487918"/>
              <a:gd name="connsiteY0" fmla="*/ 93345 h 129540"/>
              <a:gd name="connsiteX1" fmla="*/ 7893939 w 8487918"/>
              <a:gd name="connsiteY1" fmla="*/ 129540 h 129540"/>
              <a:gd name="connsiteX2" fmla="*/ 7766304 w 8487918"/>
              <a:gd name="connsiteY2" fmla="*/ 0 h 129540"/>
              <a:gd name="connsiteX3" fmla="*/ 7638288 w 8487918"/>
              <a:gd name="connsiteY3" fmla="*/ 128016 h 129540"/>
              <a:gd name="connsiteX4" fmla="*/ 0 w 8487918"/>
              <a:gd name="connsiteY4" fmla="*/ 128016 h 129540"/>
              <a:gd name="connsiteX0" fmla="*/ 8491728 w 8491728"/>
              <a:gd name="connsiteY0" fmla="*/ 129540 h 129540"/>
              <a:gd name="connsiteX1" fmla="*/ 7893939 w 8491728"/>
              <a:gd name="connsiteY1" fmla="*/ 129540 h 129540"/>
              <a:gd name="connsiteX2" fmla="*/ 7766304 w 8491728"/>
              <a:gd name="connsiteY2" fmla="*/ 0 h 129540"/>
              <a:gd name="connsiteX3" fmla="*/ 7638288 w 8491728"/>
              <a:gd name="connsiteY3" fmla="*/ 128016 h 129540"/>
              <a:gd name="connsiteX4" fmla="*/ 0 w 8491728"/>
              <a:gd name="connsiteY4" fmla="*/ 128016 h 129540"/>
              <a:gd name="connsiteX0" fmla="*/ 11261598 w 11261598"/>
              <a:gd name="connsiteY0" fmla="*/ 129540 h 131826"/>
              <a:gd name="connsiteX1" fmla="*/ 10663809 w 11261598"/>
              <a:gd name="connsiteY1" fmla="*/ 129540 h 131826"/>
              <a:gd name="connsiteX2" fmla="*/ 10536174 w 11261598"/>
              <a:gd name="connsiteY2" fmla="*/ 0 h 131826"/>
              <a:gd name="connsiteX3" fmla="*/ 10408158 w 11261598"/>
              <a:gd name="connsiteY3" fmla="*/ 128016 h 131826"/>
              <a:gd name="connsiteX4" fmla="*/ 0 w 11261598"/>
              <a:gd name="connsiteY4" fmla="*/ 131826 h 131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61598" h="131826">
                <a:moveTo>
                  <a:pt x="11261598" y="129540"/>
                </a:moveTo>
                <a:lnTo>
                  <a:pt x="10663809" y="129540"/>
                </a:lnTo>
                <a:lnTo>
                  <a:pt x="10536174" y="0"/>
                </a:lnTo>
                <a:lnTo>
                  <a:pt x="10408158" y="128016"/>
                </a:lnTo>
                <a:lnTo>
                  <a:pt x="0" y="131826"/>
                </a:lnTo>
              </a:path>
            </a:pathLst>
          </a:custGeom>
          <a:noFill/>
          <a:ln w="12700">
            <a:solidFill>
              <a:schemeClr val="tx2"/>
            </a:solidFill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rgbClr val="000000"/>
          </a:effectRef>
          <a:fontRef idx="minor">
            <a:schemeClr val="lt2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01757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778" userDrawn="1">
          <p15:clr>
            <a:srgbClr val="FBAE40"/>
          </p15:clr>
        </p15:guide>
        <p15:guide id="3" orient="horz" pos="3859" userDrawn="1">
          <p15:clr>
            <a:srgbClr val="FBAE40"/>
          </p15:clr>
        </p15:guide>
        <p15:guide id="4" pos="288" userDrawn="1">
          <p15:clr>
            <a:srgbClr val="FBAE40"/>
          </p15:clr>
        </p15:guide>
        <p15:guide id="5" pos="7392" userDrawn="1">
          <p15:clr>
            <a:srgbClr val="FBAE40"/>
          </p15:clr>
        </p15:guide>
        <p15:guide id="6" orient="horz" pos="202" userDrawn="1">
          <p15:clr>
            <a:srgbClr val="FBAE40"/>
          </p15:clr>
        </p15:guide>
        <p15:guide id="7" orient="horz" pos="4118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B12BE805-8AAF-45CE-BF58-31FF2A7187E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[Slide title]</a:t>
            </a:r>
          </a:p>
        </p:txBody>
      </p:sp>
      <p:pic>
        <p:nvPicPr>
          <p:cNvPr id="16" name="Nexus">
            <a:extLst>
              <a:ext uri="{FF2B5EF4-FFF2-40B4-BE49-F238E27FC236}">
                <a16:creationId xmlns:a16="http://schemas.microsoft.com/office/drawing/2014/main" id="{38F87F72-9983-FF4F-A1CD-F04115A147E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 bwMode="black">
          <a:xfrm>
            <a:off x="11203635" y="288612"/>
            <a:ext cx="640080" cy="64008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 userDrawn="1">
            <p:ph sz="half" idx="1"/>
          </p:nvPr>
        </p:nvSpPr>
        <p:spPr>
          <a:xfrm>
            <a:off x="457199" y="1234440"/>
            <a:ext cx="5484878" cy="4891723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 userDrawn="1">
            <p:ph sz="half" idx="2"/>
          </p:nvPr>
        </p:nvSpPr>
        <p:spPr>
          <a:xfrm>
            <a:off x="6246875" y="1234440"/>
            <a:ext cx="5484878" cy="4891723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Footnotes">
            <a:extLst>
              <a:ext uri="{FF2B5EF4-FFF2-40B4-BE49-F238E27FC236}">
                <a16:creationId xmlns:a16="http://schemas.microsoft.com/office/drawing/2014/main" id="{D6B37056-6377-3D44-A7A5-FAA3E592F2C8}"/>
              </a:ext>
            </a:extLst>
          </p:cNvPr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457201" y="6217920"/>
            <a:ext cx="11277600" cy="228638"/>
          </a:xfrm>
        </p:spPr>
        <p:txBody>
          <a:bodyPr anchor="b" anchorCtr="0">
            <a:norm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bg1">
                    <a:lumMod val="50000"/>
                  </a:schemeClr>
                </a:solidFill>
              </a:defRPr>
            </a:lvl1pPr>
            <a:lvl2pPr marL="0" indent="0">
              <a:spcBef>
                <a:spcPts val="0"/>
              </a:spcBef>
              <a:buFontTx/>
              <a:buNone/>
              <a:defRPr sz="700">
                <a:solidFill>
                  <a:schemeClr val="bg1">
                    <a:lumMod val="50000"/>
                  </a:schemeClr>
                </a:solidFill>
              </a:defRPr>
            </a:lvl2pPr>
            <a:lvl3pPr marL="0" indent="0">
              <a:spcBef>
                <a:spcPts val="0"/>
              </a:spcBef>
              <a:buFontTx/>
              <a:buNone/>
              <a:defRPr sz="700">
                <a:solidFill>
                  <a:schemeClr val="bg1">
                    <a:lumMod val="50000"/>
                  </a:schemeClr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700">
                <a:solidFill>
                  <a:schemeClr val="bg1">
                    <a:lumMod val="50000"/>
                  </a:schemeClr>
                </a:solidFill>
              </a:defRPr>
            </a:lvl4pPr>
            <a:lvl5pPr marL="0" indent="0">
              <a:spcBef>
                <a:spcPts val="0"/>
              </a:spcBef>
              <a:buFontTx/>
              <a:buNone/>
              <a:defRPr sz="700">
                <a:solidFill>
                  <a:schemeClr val="bg1">
                    <a:lumMod val="50000"/>
                  </a:schemeClr>
                </a:solidFill>
              </a:defRPr>
            </a:lvl5pPr>
            <a:lvl6pPr marL="0" indent="0">
              <a:spcBef>
                <a:spcPts val="0"/>
              </a:spcBef>
              <a:buFontTx/>
              <a:buNone/>
              <a:defRPr sz="700">
                <a:solidFill>
                  <a:schemeClr val="bg1">
                    <a:lumMod val="50000"/>
                  </a:schemeClr>
                </a:solidFill>
              </a:defRPr>
            </a:lvl6pPr>
            <a:lvl7pPr marL="0" indent="0">
              <a:spcBef>
                <a:spcPts val="0"/>
              </a:spcBef>
              <a:buFontTx/>
              <a:buNone/>
              <a:defRPr sz="700">
                <a:solidFill>
                  <a:schemeClr val="bg1">
                    <a:lumMod val="50000"/>
                  </a:schemeClr>
                </a:solidFill>
              </a:defRPr>
            </a:lvl7pPr>
            <a:lvl8pPr marL="0" indent="0">
              <a:spcBef>
                <a:spcPts val="0"/>
              </a:spcBef>
              <a:buFontTx/>
              <a:buNone/>
              <a:defRPr sz="700">
                <a:solidFill>
                  <a:schemeClr val="bg1">
                    <a:lumMod val="50000"/>
                  </a:schemeClr>
                </a:solidFill>
              </a:defRPr>
            </a:lvl8pPr>
            <a:lvl9pPr marL="0" indent="0">
              <a:spcBef>
                <a:spcPts val="0"/>
              </a:spcBef>
              <a:buFontTx/>
              <a:buNone/>
              <a:defRPr sz="700">
                <a:solidFill>
                  <a:schemeClr val="bg1">
                    <a:lumMod val="50000"/>
                  </a:schemeClr>
                </a:solidFill>
              </a:defRPr>
            </a:lvl9pPr>
          </a:lstStyle>
          <a:p>
            <a:pPr lvl="0"/>
            <a:r>
              <a:rPr lang="en-US" dirty="0"/>
              <a:t>[Footnotes/references if needed]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1734F670-B63A-4DDE-8C21-02F6DDD353FE}"/>
              </a:ext>
            </a:extLst>
          </p:cNvPr>
          <p:cNvSpPr/>
          <p:nvPr userDrawn="1"/>
        </p:nvSpPr>
        <p:spPr>
          <a:xfrm>
            <a:off x="470154" y="829818"/>
            <a:ext cx="11261598" cy="131826"/>
          </a:xfrm>
          <a:custGeom>
            <a:avLst/>
            <a:gdLst>
              <a:gd name="connsiteX0" fmla="*/ 8491728 w 8491728"/>
              <a:gd name="connsiteY0" fmla="*/ 121920 h 128016"/>
              <a:gd name="connsiteX1" fmla="*/ 7888224 w 8491728"/>
              <a:gd name="connsiteY1" fmla="*/ 121920 h 128016"/>
              <a:gd name="connsiteX2" fmla="*/ 7766304 w 8491728"/>
              <a:gd name="connsiteY2" fmla="*/ 0 h 128016"/>
              <a:gd name="connsiteX3" fmla="*/ 7638288 w 8491728"/>
              <a:gd name="connsiteY3" fmla="*/ 128016 h 128016"/>
              <a:gd name="connsiteX4" fmla="*/ 0 w 8491728"/>
              <a:gd name="connsiteY4" fmla="*/ 128016 h 128016"/>
              <a:gd name="connsiteX0" fmla="*/ 8491728 w 8491728"/>
              <a:gd name="connsiteY0" fmla="*/ 121920 h 129540"/>
              <a:gd name="connsiteX1" fmla="*/ 7893939 w 8491728"/>
              <a:gd name="connsiteY1" fmla="*/ 129540 h 129540"/>
              <a:gd name="connsiteX2" fmla="*/ 7766304 w 8491728"/>
              <a:gd name="connsiteY2" fmla="*/ 0 h 129540"/>
              <a:gd name="connsiteX3" fmla="*/ 7638288 w 8491728"/>
              <a:gd name="connsiteY3" fmla="*/ 128016 h 129540"/>
              <a:gd name="connsiteX4" fmla="*/ 0 w 8491728"/>
              <a:gd name="connsiteY4" fmla="*/ 128016 h 129540"/>
              <a:gd name="connsiteX0" fmla="*/ 8491728 w 8491728"/>
              <a:gd name="connsiteY0" fmla="*/ 133350 h 133350"/>
              <a:gd name="connsiteX1" fmla="*/ 7893939 w 8491728"/>
              <a:gd name="connsiteY1" fmla="*/ 129540 h 133350"/>
              <a:gd name="connsiteX2" fmla="*/ 7766304 w 8491728"/>
              <a:gd name="connsiteY2" fmla="*/ 0 h 133350"/>
              <a:gd name="connsiteX3" fmla="*/ 7638288 w 8491728"/>
              <a:gd name="connsiteY3" fmla="*/ 128016 h 133350"/>
              <a:gd name="connsiteX4" fmla="*/ 0 w 8491728"/>
              <a:gd name="connsiteY4" fmla="*/ 128016 h 133350"/>
              <a:gd name="connsiteX0" fmla="*/ 8489823 w 8489823"/>
              <a:gd name="connsiteY0" fmla="*/ 127635 h 129540"/>
              <a:gd name="connsiteX1" fmla="*/ 7893939 w 8489823"/>
              <a:gd name="connsiteY1" fmla="*/ 129540 h 129540"/>
              <a:gd name="connsiteX2" fmla="*/ 7766304 w 8489823"/>
              <a:gd name="connsiteY2" fmla="*/ 0 h 129540"/>
              <a:gd name="connsiteX3" fmla="*/ 7638288 w 8489823"/>
              <a:gd name="connsiteY3" fmla="*/ 128016 h 129540"/>
              <a:gd name="connsiteX4" fmla="*/ 0 w 8489823"/>
              <a:gd name="connsiteY4" fmla="*/ 128016 h 129540"/>
              <a:gd name="connsiteX0" fmla="*/ 8487918 w 8487918"/>
              <a:gd name="connsiteY0" fmla="*/ 131445 h 131445"/>
              <a:gd name="connsiteX1" fmla="*/ 7893939 w 8487918"/>
              <a:gd name="connsiteY1" fmla="*/ 129540 h 131445"/>
              <a:gd name="connsiteX2" fmla="*/ 7766304 w 8487918"/>
              <a:gd name="connsiteY2" fmla="*/ 0 h 131445"/>
              <a:gd name="connsiteX3" fmla="*/ 7638288 w 8487918"/>
              <a:gd name="connsiteY3" fmla="*/ 128016 h 131445"/>
              <a:gd name="connsiteX4" fmla="*/ 0 w 8487918"/>
              <a:gd name="connsiteY4" fmla="*/ 128016 h 131445"/>
              <a:gd name="connsiteX0" fmla="*/ 8487918 w 8487918"/>
              <a:gd name="connsiteY0" fmla="*/ 127635 h 129540"/>
              <a:gd name="connsiteX1" fmla="*/ 7893939 w 8487918"/>
              <a:gd name="connsiteY1" fmla="*/ 129540 h 129540"/>
              <a:gd name="connsiteX2" fmla="*/ 7766304 w 8487918"/>
              <a:gd name="connsiteY2" fmla="*/ 0 h 129540"/>
              <a:gd name="connsiteX3" fmla="*/ 7638288 w 8487918"/>
              <a:gd name="connsiteY3" fmla="*/ 128016 h 129540"/>
              <a:gd name="connsiteX4" fmla="*/ 0 w 8487918"/>
              <a:gd name="connsiteY4" fmla="*/ 128016 h 129540"/>
              <a:gd name="connsiteX0" fmla="*/ 8487918 w 8487918"/>
              <a:gd name="connsiteY0" fmla="*/ 131445 h 131445"/>
              <a:gd name="connsiteX1" fmla="*/ 7893939 w 8487918"/>
              <a:gd name="connsiteY1" fmla="*/ 129540 h 131445"/>
              <a:gd name="connsiteX2" fmla="*/ 7766304 w 8487918"/>
              <a:gd name="connsiteY2" fmla="*/ 0 h 131445"/>
              <a:gd name="connsiteX3" fmla="*/ 7638288 w 8487918"/>
              <a:gd name="connsiteY3" fmla="*/ 128016 h 131445"/>
              <a:gd name="connsiteX4" fmla="*/ 0 w 8487918"/>
              <a:gd name="connsiteY4" fmla="*/ 128016 h 131445"/>
              <a:gd name="connsiteX0" fmla="*/ 8487918 w 8487918"/>
              <a:gd name="connsiteY0" fmla="*/ 125730 h 129540"/>
              <a:gd name="connsiteX1" fmla="*/ 7893939 w 8487918"/>
              <a:gd name="connsiteY1" fmla="*/ 129540 h 129540"/>
              <a:gd name="connsiteX2" fmla="*/ 7766304 w 8487918"/>
              <a:gd name="connsiteY2" fmla="*/ 0 h 129540"/>
              <a:gd name="connsiteX3" fmla="*/ 7638288 w 8487918"/>
              <a:gd name="connsiteY3" fmla="*/ 128016 h 129540"/>
              <a:gd name="connsiteX4" fmla="*/ 0 w 8487918"/>
              <a:gd name="connsiteY4" fmla="*/ 128016 h 129540"/>
              <a:gd name="connsiteX0" fmla="*/ 8487918 w 8487918"/>
              <a:gd name="connsiteY0" fmla="*/ 127635 h 129540"/>
              <a:gd name="connsiteX1" fmla="*/ 7893939 w 8487918"/>
              <a:gd name="connsiteY1" fmla="*/ 129540 h 129540"/>
              <a:gd name="connsiteX2" fmla="*/ 7766304 w 8487918"/>
              <a:gd name="connsiteY2" fmla="*/ 0 h 129540"/>
              <a:gd name="connsiteX3" fmla="*/ 7638288 w 8487918"/>
              <a:gd name="connsiteY3" fmla="*/ 128016 h 129540"/>
              <a:gd name="connsiteX4" fmla="*/ 0 w 8487918"/>
              <a:gd name="connsiteY4" fmla="*/ 128016 h 129540"/>
              <a:gd name="connsiteX0" fmla="*/ 8486013 w 8486013"/>
              <a:gd name="connsiteY0" fmla="*/ 127635 h 129540"/>
              <a:gd name="connsiteX1" fmla="*/ 7893939 w 8486013"/>
              <a:gd name="connsiteY1" fmla="*/ 129540 h 129540"/>
              <a:gd name="connsiteX2" fmla="*/ 7766304 w 8486013"/>
              <a:gd name="connsiteY2" fmla="*/ 0 h 129540"/>
              <a:gd name="connsiteX3" fmla="*/ 7638288 w 8486013"/>
              <a:gd name="connsiteY3" fmla="*/ 128016 h 129540"/>
              <a:gd name="connsiteX4" fmla="*/ 0 w 8486013"/>
              <a:gd name="connsiteY4" fmla="*/ 128016 h 129540"/>
              <a:gd name="connsiteX0" fmla="*/ 8493633 w 8493633"/>
              <a:gd name="connsiteY0" fmla="*/ 127635 h 129540"/>
              <a:gd name="connsiteX1" fmla="*/ 7893939 w 8493633"/>
              <a:gd name="connsiteY1" fmla="*/ 129540 h 129540"/>
              <a:gd name="connsiteX2" fmla="*/ 7766304 w 8493633"/>
              <a:gd name="connsiteY2" fmla="*/ 0 h 129540"/>
              <a:gd name="connsiteX3" fmla="*/ 7638288 w 8493633"/>
              <a:gd name="connsiteY3" fmla="*/ 128016 h 129540"/>
              <a:gd name="connsiteX4" fmla="*/ 0 w 8493633"/>
              <a:gd name="connsiteY4" fmla="*/ 128016 h 129540"/>
              <a:gd name="connsiteX0" fmla="*/ 8493633 w 8493633"/>
              <a:gd name="connsiteY0" fmla="*/ 133350 h 133350"/>
              <a:gd name="connsiteX1" fmla="*/ 7893939 w 8493633"/>
              <a:gd name="connsiteY1" fmla="*/ 129540 h 133350"/>
              <a:gd name="connsiteX2" fmla="*/ 7766304 w 8493633"/>
              <a:gd name="connsiteY2" fmla="*/ 0 h 133350"/>
              <a:gd name="connsiteX3" fmla="*/ 7638288 w 8493633"/>
              <a:gd name="connsiteY3" fmla="*/ 128016 h 133350"/>
              <a:gd name="connsiteX4" fmla="*/ 0 w 8493633"/>
              <a:gd name="connsiteY4" fmla="*/ 128016 h 133350"/>
              <a:gd name="connsiteX0" fmla="*/ 8487918 w 8487918"/>
              <a:gd name="connsiteY0" fmla="*/ 93345 h 129540"/>
              <a:gd name="connsiteX1" fmla="*/ 7893939 w 8487918"/>
              <a:gd name="connsiteY1" fmla="*/ 129540 h 129540"/>
              <a:gd name="connsiteX2" fmla="*/ 7766304 w 8487918"/>
              <a:gd name="connsiteY2" fmla="*/ 0 h 129540"/>
              <a:gd name="connsiteX3" fmla="*/ 7638288 w 8487918"/>
              <a:gd name="connsiteY3" fmla="*/ 128016 h 129540"/>
              <a:gd name="connsiteX4" fmla="*/ 0 w 8487918"/>
              <a:gd name="connsiteY4" fmla="*/ 128016 h 129540"/>
              <a:gd name="connsiteX0" fmla="*/ 8491728 w 8491728"/>
              <a:gd name="connsiteY0" fmla="*/ 129540 h 129540"/>
              <a:gd name="connsiteX1" fmla="*/ 7893939 w 8491728"/>
              <a:gd name="connsiteY1" fmla="*/ 129540 h 129540"/>
              <a:gd name="connsiteX2" fmla="*/ 7766304 w 8491728"/>
              <a:gd name="connsiteY2" fmla="*/ 0 h 129540"/>
              <a:gd name="connsiteX3" fmla="*/ 7638288 w 8491728"/>
              <a:gd name="connsiteY3" fmla="*/ 128016 h 129540"/>
              <a:gd name="connsiteX4" fmla="*/ 0 w 8491728"/>
              <a:gd name="connsiteY4" fmla="*/ 128016 h 129540"/>
              <a:gd name="connsiteX0" fmla="*/ 11261598 w 11261598"/>
              <a:gd name="connsiteY0" fmla="*/ 129540 h 131826"/>
              <a:gd name="connsiteX1" fmla="*/ 10663809 w 11261598"/>
              <a:gd name="connsiteY1" fmla="*/ 129540 h 131826"/>
              <a:gd name="connsiteX2" fmla="*/ 10536174 w 11261598"/>
              <a:gd name="connsiteY2" fmla="*/ 0 h 131826"/>
              <a:gd name="connsiteX3" fmla="*/ 10408158 w 11261598"/>
              <a:gd name="connsiteY3" fmla="*/ 128016 h 131826"/>
              <a:gd name="connsiteX4" fmla="*/ 0 w 11261598"/>
              <a:gd name="connsiteY4" fmla="*/ 131826 h 131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61598" h="131826">
                <a:moveTo>
                  <a:pt x="11261598" y="129540"/>
                </a:moveTo>
                <a:lnTo>
                  <a:pt x="10663809" y="129540"/>
                </a:lnTo>
                <a:lnTo>
                  <a:pt x="10536174" y="0"/>
                </a:lnTo>
                <a:lnTo>
                  <a:pt x="10408158" y="128016"/>
                </a:lnTo>
                <a:lnTo>
                  <a:pt x="0" y="131826"/>
                </a:lnTo>
              </a:path>
            </a:pathLst>
          </a:custGeom>
          <a:noFill/>
          <a:ln w="12700">
            <a:solidFill>
              <a:schemeClr val="tx2"/>
            </a:solidFill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rgbClr val="000000"/>
          </a:effectRef>
          <a:fontRef idx="minor">
            <a:schemeClr val="lt2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41037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3744" userDrawn="1">
          <p15:clr>
            <a:srgbClr val="FBAE40"/>
          </p15:clr>
        </p15:guide>
        <p15:guide id="2" pos="3936" userDrawn="1">
          <p15:clr>
            <a:srgbClr val="FBAE40"/>
          </p15:clr>
        </p15:guide>
        <p15:guide id="3" orient="horz" pos="778" userDrawn="1">
          <p15:clr>
            <a:srgbClr val="FBAE40"/>
          </p15:clr>
        </p15:guide>
        <p15:guide id="5" orient="horz" pos="3859" userDrawn="1">
          <p15:clr>
            <a:srgbClr val="FBAE40"/>
          </p15:clr>
        </p15:guide>
        <p15:guide id="6" pos="288" userDrawn="1">
          <p15:clr>
            <a:srgbClr val="FBAE40"/>
          </p15:clr>
        </p15:guide>
        <p15:guide id="7" pos="7392" userDrawn="1">
          <p15:clr>
            <a:srgbClr val="FBAE40"/>
          </p15:clr>
        </p15:guide>
        <p15:guide id="8" orient="horz" pos="202" userDrawn="1">
          <p15:clr>
            <a:srgbClr val="FBAE40"/>
          </p15:clr>
        </p15:guide>
        <p15:guide id="9" orient="horz" pos="4118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A59CD2DC-C27B-C442-AE9D-1B8AB9988C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[Slide title]</a:t>
            </a:r>
          </a:p>
        </p:txBody>
      </p:sp>
      <p:pic>
        <p:nvPicPr>
          <p:cNvPr id="19" name="Nexus">
            <a:extLst>
              <a:ext uri="{FF2B5EF4-FFF2-40B4-BE49-F238E27FC236}">
                <a16:creationId xmlns:a16="http://schemas.microsoft.com/office/drawing/2014/main" id="{2AD7AB2F-2A57-1C4F-9658-B53FC6A453A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 bwMode="black">
          <a:xfrm>
            <a:off x="11203635" y="288612"/>
            <a:ext cx="640080" cy="64008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 userDrawn="1">
            <p:ph sz="half" idx="1"/>
          </p:nvPr>
        </p:nvSpPr>
        <p:spPr>
          <a:xfrm>
            <a:off x="457200" y="1234440"/>
            <a:ext cx="3557016" cy="4891723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 userDrawn="1">
            <p:ph sz="half" idx="2"/>
          </p:nvPr>
        </p:nvSpPr>
        <p:spPr>
          <a:xfrm>
            <a:off x="4317492" y="1234440"/>
            <a:ext cx="3557016" cy="4891723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4">
            <a:extLst>
              <a:ext uri="{FF2B5EF4-FFF2-40B4-BE49-F238E27FC236}">
                <a16:creationId xmlns:a16="http://schemas.microsoft.com/office/drawing/2014/main" id="{2A924AD7-11EB-E145-B53D-C9DADD096840}"/>
              </a:ext>
            </a:extLst>
          </p:cNvPr>
          <p:cNvSpPr>
            <a:spLocks noGrp="1"/>
          </p:cNvSpPr>
          <p:nvPr userDrawn="1">
            <p:ph sz="quarter" idx="13"/>
          </p:nvPr>
        </p:nvSpPr>
        <p:spPr>
          <a:xfrm>
            <a:off x="8177784" y="1234440"/>
            <a:ext cx="3557016" cy="4891723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Footnotes">
            <a:extLst>
              <a:ext uri="{FF2B5EF4-FFF2-40B4-BE49-F238E27FC236}">
                <a16:creationId xmlns:a16="http://schemas.microsoft.com/office/drawing/2014/main" id="{AAC8FB00-FAA0-A648-9F01-BA9E8FBDDF5A}"/>
              </a:ext>
            </a:extLst>
          </p:cNvPr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457201" y="6217920"/>
            <a:ext cx="11277600" cy="228638"/>
          </a:xfrm>
        </p:spPr>
        <p:txBody>
          <a:bodyPr anchor="b" anchorCtr="0">
            <a:norm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bg1">
                    <a:lumMod val="50000"/>
                  </a:schemeClr>
                </a:solidFill>
              </a:defRPr>
            </a:lvl1pPr>
            <a:lvl2pPr marL="0" indent="0">
              <a:spcBef>
                <a:spcPts val="0"/>
              </a:spcBef>
              <a:buFontTx/>
              <a:buNone/>
              <a:defRPr sz="700">
                <a:solidFill>
                  <a:schemeClr val="bg1">
                    <a:lumMod val="50000"/>
                  </a:schemeClr>
                </a:solidFill>
              </a:defRPr>
            </a:lvl2pPr>
            <a:lvl3pPr marL="0" indent="0">
              <a:spcBef>
                <a:spcPts val="0"/>
              </a:spcBef>
              <a:buFontTx/>
              <a:buNone/>
              <a:defRPr sz="700">
                <a:solidFill>
                  <a:schemeClr val="bg1">
                    <a:lumMod val="50000"/>
                  </a:schemeClr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700">
                <a:solidFill>
                  <a:schemeClr val="bg1">
                    <a:lumMod val="50000"/>
                  </a:schemeClr>
                </a:solidFill>
              </a:defRPr>
            </a:lvl4pPr>
            <a:lvl5pPr marL="0" indent="0">
              <a:spcBef>
                <a:spcPts val="0"/>
              </a:spcBef>
              <a:buFontTx/>
              <a:buNone/>
              <a:defRPr sz="700">
                <a:solidFill>
                  <a:schemeClr val="bg1">
                    <a:lumMod val="50000"/>
                  </a:schemeClr>
                </a:solidFill>
              </a:defRPr>
            </a:lvl5pPr>
            <a:lvl6pPr marL="0" indent="0">
              <a:spcBef>
                <a:spcPts val="0"/>
              </a:spcBef>
              <a:buFontTx/>
              <a:buNone/>
              <a:defRPr sz="700">
                <a:solidFill>
                  <a:schemeClr val="bg1">
                    <a:lumMod val="50000"/>
                  </a:schemeClr>
                </a:solidFill>
              </a:defRPr>
            </a:lvl6pPr>
            <a:lvl7pPr marL="0" indent="0">
              <a:spcBef>
                <a:spcPts val="0"/>
              </a:spcBef>
              <a:buFontTx/>
              <a:buNone/>
              <a:defRPr sz="700">
                <a:solidFill>
                  <a:schemeClr val="bg1">
                    <a:lumMod val="50000"/>
                  </a:schemeClr>
                </a:solidFill>
              </a:defRPr>
            </a:lvl7pPr>
            <a:lvl8pPr marL="0" indent="0">
              <a:spcBef>
                <a:spcPts val="0"/>
              </a:spcBef>
              <a:buFontTx/>
              <a:buNone/>
              <a:defRPr sz="700">
                <a:solidFill>
                  <a:schemeClr val="bg1">
                    <a:lumMod val="50000"/>
                  </a:schemeClr>
                </a:solidFill>
              </a:defRPr>
            </a:lvl8pPr>
            <a:lvl9pPr marL="0" indent="0">
              <a:spcBef>
                <a:spcPts val="0"/>
              </a:spcBef>
              <a:buFontTx/>
              <a:buNone/>
              <a:defRPr sz="700">
                <a:solidFill>
                  <a:schemeClr val="bg1">
                    <a:lumMod val="50000"/>
                  </a:schemeClr>
                </a:solidFill>
              </a:defRPr>
            </a:lvl9pPr>
          </a:lstStyle>
          <a:p>
            <a:pPr lvl="0"/>
            <a:r>
              <a:rPr lang="en-US" dirty="0"/>
              <a:t>[Footnotes/references if needed]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D006DC7C-499A-495C-802D-640B255F3A97}"/>
              </a:ext>
            </a:extLst>
          </p:cNvPr>
          <p:cNvSpPr/>
          <p:nvPr userDrawn="1"/>
        </p:nvSpPr>
        <p:spPr>
          <a:xfrm>
            <a:off x="470154" y="829818"/>
            <a:ext cx="11261598" cy="131826"/>
          </a:xfrm>
          <a:custGeom>
            <a:avLst/>
            <a:gdLst>
              <a:gd name="connsiteX0" fmla="*/ 8491728 w 8491728"/>
              <a:gd name="connsiteY0" fmla="*/ 121920 h 128016"/>
              <a:gd name="connsiteX1" fmla="*/ 7888224 w 8491728"/>
              <a:gd name="connsiteY1" fmla="*/ 121920 h 128016"/>
              <a:gd name="connsiteX2" fmla="*/ 7766304 w 8491728"/>
              <a:gd name="connsiteY2" fmla="*/ 0 h 128016"/>
              <a:gd name="connsiteX3" fmla="*/ 7638288 w 8491728"/>
              <a:gd name="connsiteY3" fmla="*/ 128016 h 128016"/>
              <a:gd name="connsiteX4" fmla="*/ 0 w 8491728"/>
              <a:gd name="connsiteY4" fmla="*/ 128016 h 128016"/>
              <a:gd name="connsiteX0" fmla="*/ 8491728 w 8491728"/>
              <a:gd name="connsiteY0" fmla="*/ 121920 h 129540"/>
              <a:gd name="connsiteX1" fmla="*/ 7893939 w 8491728"/>
              <a:gd name="connsiteY1" fmla="*/ 129540 h 129540"/>
              <a:gd name="connsiteX2" fmla="*/ 7766304 w 8491728"/>
              <a:gd name="connsiteY2" fmla="*/ 0 h 129540"/>
              <a:gd name="connsiteX3" fmla="*/ 7638288 w 8491728"/>
              <a:gd name="connsiteY3" fmla="*/ 128016 h 129540"/>
              <a:gd name="connsiteX4" fmla="*/ 0 w 8491728"/>
              <a:gd name="connsiteY4" fmla="*/ 128016 h 129540"/>
              <a:gd name="connsiteX0" fmla="*/ 8491728 w 8491728"/>
              <a:gd name="connsiteY0" fmla="*/ 133350 h 133350"/>
              <a:gd name="connsiteX1" fmla="*/ 7893939 w 8491728"/>
              <a:gd name="connsiteY1" fmla="*/ 129540 h 133350"/>
              <a:gd name="connsiteX2" fmla="*/ 7766304 w 8491728"/>
              <a:gd name="connsiteY2" fmla="*/ 0 h 133350"/>
              <a:gd name="connsiteX3" fmla="*/ 7638288 w 8491728"/>
              <a:gd name="connsiteY3" fmla="*/ 128016 h 133350"/>
              <a:gd name="connsiteX4" fmla="*/ 0 w 8491728"/>
              <a:gd name="connsiteY4" fmla="*/ 128016 h 133350"/>
              <a:gd name="connsiteX0" fmla="*/ 8489823 w 8489823"/>
              <a:gd name="connsiteY0" fmla="*/ 127635 h 129540"/>
              <a:gd name="connsiteX1" fmla="*/ 7893939 w 8489823"/>
              <a:gd name="connsiteY1" fmla="*/ 129540 h 129540"/>
              <a:gd name="connsiteX2" fmla="*/ 7766304 w 8489823"/>
              <a:gd name="connsiteY2" fmla="*/ 0 h 129540"/>
              <a:gd name="connsiteX3" fmla="*/ 7638288 w 8489823"/>
              <a:gd name="connsiteY3" fmla="*/ 128016 h 129540"/>
              <a:gd name="connsiteX4" fmla="*/ 0 w 8489823"/>
              <a:gd name="connsiteY4" fmla="*/ 128016 h 129540"/>
              <a:gd name="connsiteX0" fmla="*/ 8487918 w 8487918"/>
              <a:gd name="connsiteY0" fmla="*/ 131445 h 131445"/>
              <a:gd name="connsiteX1" fmla="*/ 7893939 w 8487918"/>
              <a:gd name="connsiteY1" fmla="*/ 129540 h 131445"/>
              <a:gd name="connsiteX2" fmla="*/ 7766304 w 8487918"/>
              <a:gd name="connsiteY2" fmla="*/ 0 h 131445"/>
              <a:gd name="connsiteX3" fmla="*/ 7638288 w 8487918"/>
              <a:gd name="connsiteY3" fmla="*/ 128016 h 131445"/>
              <a:gd name="connsiteX4" fmla="*/ 0 w 8487918"/>
              <a:gd name="connsiteY4" fmla="*/ 128016 h 131445"/>
              <a:gd name="connsiteX0" fmla="*/ 8487918 w 8487918"/>
              <a:gd name="connsiteY0" fmla="*/ 127635 h 129540"/>
              <a:gd name="connsiteX1" fmla="*/ 7893939 w 8487918"/>
              <a:gd name="connsiteY1" fmla="*/ 129540 h 129540"/>
              <a:gd name="connsiteX2" fmla="*/ 7766304 w 8487918"/>
              <a:gd name="connsiteY2" fmla="*/ 0 h 129540"/>
              <a:gd name="connsiteX3" fmla="*/ 7638288 w 8487918"/>
              <a:gd name="connsiteY3" fmla="*/ 128016 h 129540"/>
              <a:gd name="connsiteX4" fmla="*/ 0 w 8487918"/>
              <a:gd name="connsiteY4" fmla="*/ 128016 h 129540"/>
              <a:gd name="connsiteX0" fmla="*/ 8487918 w 8487918"/>
              <a:gd name="connsiteY0" fmla="*/ 131445 h 131445"/>
              <a:gd name="connsiteX1" fmla="*/ 7893939 w 8487918"/>
              <a:gd name="connsiteY1" fmla="*/ 129540 h 131445"/>
              <a:gd name="connsiteX2" fmla="*/ 7766304 w 8487918"/>
              <a:gd name="connsiteY2" fmla="*/ 0 h 131445"/>
              <a:gd name="connsiteX3" fmla="*/ 7638288 w 8487918"/>
              <a:gd name="connsiteY3" fmla="*/ 128016 h 131445"/>
              <a:gd name="connsiteX4" fmla="*/ 0 w 8487918"/>
              <a:gd name="connsiteY4" fmla="*/ 128016 h 131445"/>
              <a:gd name="connsiteX0" fmla="*/ 8487918 w 8487918"/>
              <a:gd name="connsiteY0" fmla="*/ 125730 h 129540"/>
              <a:gd name="connsiteX1" fmla="*/ 7893939 w 8487918"/>
              <a:gd name="connsiteY1" fmla="*/ 129540 h 129540"/>
              <a:gd name="connsiteX2" fmla="*/ 7766304 w 8487918"/>
              <a:gd name="connsiteY2" fmla="*/ 0 h 129540"/>
              <a:gd name="connsiteX3" fmla="*/ 7638288 w 8487918"/>
              <a:gd name="connsiteY3" fmla="*/ 128016 h 129540"/>
              <a:gd name="connsiteX4" fmla="*/ 0 w 8487918"/>
              <a:gd name="connsiteY4" fmla="*/ 128016 h 129540"/>
              <a:gd name="connsiteX0" fmla="*/ 8487918 w 8487918"/>
              <a:gd name="connsiteY0" fmla="*/ 127635 h 129540"/>
              <a:gd name="connsiteX1" fmla="*/ 7893939 w 8487918"/>
              <a:gd name="connsiteY1" fmla="*/ 129540 h 129540"/>
              <a:gd name="connsiteX2" fmla="*/ 7766304 w 8487918"/>
              <a:gd name="connsiteY2" fmla="*/ 0 h 129540"/>
              <a:gd name="connsiteX3" fmla="*/ 7638288 w 8487918"/>
              <a:gd name="connsiteY3" fmla="*/ 128016 h 129540"/>
              <a:gd name="connsiteX4" fmla="*/ 0 w 8487918"/>
              <a:gd name="connsiteY4" fmla="*/ 128016 h 129540"/>
              <a:gd name="connsiteX0" fmla="*/ 8486013 w 8486013"/>
              <a:gd name="connsiteY0" fmla="*/ 127635 h 129540"/>
              <a:gd name="connsiteX1" fmla="*/ 7893939 w 8486013"/>
              <a:gd name="connsiteY1" fmla="*/ 129540 h 129540"/>
              <a:gd name="connsiteX2" fmla="*/ 7766304 w 8486013"/>
              <a:gd name="connsiteY2" fmla="*/ 0 h 129540"/>
              <a:gd name="connsiteX3" fmla="*/ 7638288 w 8486013"/>
              <a:gd name="connsiteY3" fmla="*/ 128016 h 129540"/>
              <a:gd name="connsiteX4" fmla="*/ 0 w 8486013"/>
              <a:gd name="connsiteY4" fmla="*/ 128016 h 129540"/>
              <a:gd name="connsiteX0" fmla="*/ 8493633 w 8493633"/>
              <a:gd name="connsiteY0" fmla="*/ 127635 h 129540"/>
              <a:gd name="connsiteX1" fmla="*/ 7893939 w 8493633"/>
              <a:gd name="connsiteY1" fmla="*/ 129540 h 129540"/>
              <a:gd name="connsiteX2" fmla="*/ 7766304 w 8493633"/>
              <a:gd name="connsiteY2" fmla="*/ 0 h 129540"/>
              <a:gd name="connsiteX3" fmla="*/ 7638288 w 8493633"/>
              <a:gd name="connsiteY3" fmla="*/ 128016 h 129540"/>
              <a:gd name="connsiteX4" fmla="*/ 0 w 8493633"/>
              <a:gd name="connsiteY4" fmla="*/ 128016 h 129540"/>
              <a:gd name="connsiteX0" fmla="*/ 8493633 w 8493633"/>
              <a:gd name="connsiteY0" fmla="*/ 133350 h 133350"/>
              <a:gd name="connsiteX1" fmla="*/ 7893939 w 8493633"/>
              <a:gd name="connsiteY1" fmla="*/ 129540 h 133350"/>
              <a:gd name="connsiteX2" fmla="*/ 7766304 w 8493633"/>
              <a:gd name="connsiteY2" fmla="*/ 0 h 133350"/>
              <a:gd name="connsiteX3" fmla="*/ 7638288 w 8493633"/>
              <a:gd name="connsiteY3" fmla="*/ 128016 h 133350"/>
              <a:gd name="connsiteX4" fmla="*/ 0 w 8493633"/>
              <a:gd name="connsiteY4" fmla="*/ 128016 h 133350"/>
              <a:gd name="connsiteX0" fmla="*/ 8487918 w 8487918"/>
              <a:gd name="connsiteY0" fmla="*/ 93345 h 129540"/>
              <a:gd name="connsiteX1" fmla="*/ 7893939 w 8487918"/>
              <a:gd name="connsiteY1" fmla="*/ 129540 h 129540"/>
              <a:gd name="connsiteX2" fmla="*/ 7766304 w 8487918"/>
              <a:gd name="connsiteY2" fmla="*/ 0 h 129540"/>
              <a:gd name="connsiteX3" fmla="*/ 7638288 w 8487918"/>
              <a:gd name="connsiteY3" fmla="*/ 128016 h 129540"/>
              <a:gd name="connsiteX4" fmla="*/ 0 w 8487918"/>
              <a:gd name="connsiteY4" fmla="*/ 128016 h 129540"/>
              <a:gd name="connsiteX0" fmla="*/ 8491728 w 8491728"/>
              <a:gd name="connsiteY0" fmla="*/ 129540 h 129540"/>
              <a:gd name="connsiteX1" fmla="*/ 7893939 w 8491728"/>
              <a:gd name="connsiteY1" fmla="*/ 129540 h 129540"/>
              <a:gd name="connsiteX2" fmla="*/ 7766304 w 8491728"/>
              <a:gd name="connsiteY2" fmla="*/ 0 h 129540"/>
              <a:gd name="connsiteX3" fmla="*/ 7638288 w 8491728"/>
              <a:gd name="connsiteY3" fmla="*/ 128016 h 129540"/>
              <a:gd name="connsiteX4" fmla="*/ 0 w 8491728"/>
              <a:gd name="connsiteY4" fmla="*/ 128016 h 129540"/>
              <a:gd name="connsiteX0" fmla="*/ 11261598 w 11261598"/>
              <a:gd name="connsiteY0" fmla="*/ 129540 h 131826"/>
              <a:gd name="connsiteX1" fmla="*/ 10663809 w 11261598"/>
              <a:gd name="connsiteY1" fmla="*/ 129540 h 131826"/>
              <a:gd name="connsiteX2" fmla="*/ 10536174 w 11261598"/>
              <a:gd name="connsiteY2" fmla="*/ 0 h 131826"/>
              <a:gd name="connsiteX3" fmla="*/ 10408158 w 11261598"/>
              <a:gd name="connsiteY3" fmla="*/ 128016 h 131826"/>
              <a:gd name="connsiteX4" fmla="*/ 0 w 11261598"/>
              <a:gd name="connsiteY4" fmla="*/ 131826 h 131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61598" h="131826">
                <a:moveTo>
                  <a:pt x="11261598" y="129540"/>
                </a:moveTo>
                <a:lnTo>
                  <a:pt x="10663809" y="129540"/>
                </a:lnTo>
                <a:lnTo>
                  <a:pt x="10536174" y="0"/>
                </a:lnTo>
                <a:lnTo>
                  <a:pt x="10408158" y="128016"/>
                </a:lnTo>
                <a:lnTo>
                  <a:pt x="0" y="131826"/>
                </a:lnTo>
              </a:path>
            </a:pathLst>
          </a:custGeom>
          <a:noFill/>
          <a:ln w="12700">
            <a:solidFill>
              <a:schemeClr val="tx2"/>
            </a:solidFill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rgbClr val="000000"/>
          </a:effectRef>
          <a:fontRef idx="minor">
            <a:schemeClr val="lt2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58519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2530" userDrawn="1">
          <p15:clr>
            <a:srgbClr val="FBAE40"/>
          </p15:clr>
        </p15:guide>
        <p15:guide id="2" pos="2718" userDrawn="1">
          <p15:clr>
            <a:srgbClr val="FBAE40"/>
          </p15:clr>
        </p15:guide>
        <p15:guide id="3" pos="5150" userDrawn="1">
          <p15:clr>
            <a:srgbClr val="FBAE40"/>
          </p15:clr>
        </p15:guide>
        <p15:guide id="4" pos="4962" userDrawn="1">
          <p15:clr>
            <a:srgbClr val="FBAE40"/>
          </p15:clr>
        </p15:guide>
        <p15:guide id="5" orient="horz" pos="778" userDrawn="1">
          <p15:clr>
            <a:srgbClr val="FBAE40"/>
          </p15:clr>
        </p15:guide>
        <p15:guide id="7" orient="horz" pos="3859" userDrawn="1">
          <p15:clr>
            <a:srgbClr val="FBAE40"/>
          </p15:clr>
        </p15:guide>
        <p15:guide id="8" pos="288" userDrawn="1">
          <p15:clr>
            <a:srgbClr val="FBAE40"/>
          </p15:clr>
        </p15:guide>
        <p15:guide id="9" pos="7392" userDrawn="1">
          <p15:clr>
            <a:srgbClr val="FBAE40"/>
          </p15:clr>
        </p15:guide>
        <p15:guide id="10" orient="horz" pos="202" userDrawn="1">
          <p15:clr>
            <a:srgbClr val="FBAE40"/>
          </p15:clr>
        </p15:guide>
        <p15:guide id="11" orient="horz" pos="4118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debar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A6758353-FE5A-440A-A6DD-54AD2D8EA46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[Slide title]</a:t>
            </a:r>
          </a:p>
        </p:txBody>
      </p:sp>
      <p:pic>
        <p:nvPicPr>
          <p:cNvPr id="17" name="Nexus">
            <a:extLst>
              <a:ext uri="{FF2B5EF4-FFF2-40B4-BE49-F238E27FC236}">
                <a16:creationId xmlns:a16="http://schemas.microsoft.com/office/drawing/2014/main" id="{6ED9DB2B-88F7-984C-B1BD-B8EE0E5A55E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 bwMode="black">
          <a:xfrm>
            <a:off x="11203635" y="288612"/>
            <a:ext cx="640080" cy="640080"/>
          </a:xfrm>
          <a:prstGeom prst="rect">
            <a:avLst/>
          </a:prstGeom>
        </p:spPr>
      </p:pic>
      <p:sp>
        <p:nvSpPr>
          <p:cNvPr id="3" name="Content Placeholder 1"/>
          <p:cNvSpPr>
            <a:spLocks noGrp="1"/>
          </p:cNvSpPr>
          <p:nvPr userDrawn="1">
            <p:ph sz="half" idx="1"/>
          </p:nvPr>
        </p:nvSpPr>
        <p:spPr>
          <a:xfrm>
            <a:off x="457200" y="1234440"/>
            <a:ext cx="3557016" cy="4891723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 userDrawn="1">
            <p:ph sz="half" idx="2"/>
          </p:nvPr>
        </p:nvSpPr>
        <p:spPr>
          <a:xfrm>
            <a:off x="4317492" y="1234440"/>
            <a:ext cx="7417308" cy="4891723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Footnotes">
            <a:extLst>
              <a:ext uri="{FF2B5EF4-FFF2-40B4-BE49-F238E27FC236}">
                <a16:creationId xmlns:a16="http://schemas.microsoft.com/office/drawing/2014/main" id="{C29B4469-0E3B-1648-97D9-6CC5A5F150B3}"/>
              </a:ext>
            </a:extLst>
          </p:cNvPr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457201" y="6217920"/>
            <a:ext cx="11277600" cy="228638"/>
          </a:xfrm>
        </p:spPr>
        <p:txBody>
          <a:bodyPr anchor="b" anchorCtr="0">
            <a:norm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bg1">
                    <a:lumMod val="50000"/>
                  </a:schemeClr>
                </a:solidFill>
              </a:defRPr>
            </a:lvl1pPr>
            <a:lvl2pPr marL="0" indent="0">
              <a:spcBef>
                <a:spcPts val="0"/>
              </a:spcBef>
              <a:buFontTx/>
              <a:buNone/>
              <a:defRPr sz="700">
                <a:solidFill>
                  <a:schemeClr val="bg1">
                    <a:lumMod val="50000"/>
                  </a:schemeClr>
                </a:solidFill>
              </a:defRPr>
            </a:lvl2pPr>
            <a:lvl3pPr marL="0" indent="0">
              <a:spcBef>
                <a:spcPts val="0"/>
              </a:spcBef>
              <a:buFontTx/>
              <a:buNone/>
              <a:defRPr sz="700">
                <a:solidFill>
                  <a:schemeClr val="bg1">
                    <a:lumMod val="50000"/>
                  </a:schemeClr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700">
                <a:solidFill>
                  <a:schemeClr val="bg1">
                    <a:lumMod val="50000"/>
                  </a:schemeClr>
                </a:solidFill>
              </a:defRPr>
            </a:lvl4pPr>
            <a:lvl5pPr marL="0" indent="0">
              <a:spcBef>
                <a:spcPts val="0"/>
              </a:spcBef>
              <a:buFontTx/>
              <a:buNone/>
              <a:defRPr sz="700">
                <a:solidFill>
                  <a:schemeClr val="bg1">
                    <a:lumMod val="50000"/>
                  </a:schemeClr>
                </a:solidFill>
              </a:defRPr>
            </a:lvl5pPr>
            <a:lvl6pPr marL="0" indent="0">
              <a:spcBef>
                <a:spcPts val="0"/>
              </a:spcBef>
              <a:buFontTx/>
              <a:buNone/>
              <a:defRPr sz="700">
                <a:solidFill>
                  <a:schemeClr val="bg1">
                    <a:lumMod val="50000"/>
                  </a:schemeClr>
                </a:solidFill>
              </a:defRPr>
            </a:lvl6pPr>
            <a:lvl7pPr marL="0" indent="0">
              <a:spcBef>
                <a:spcPts val="0"/>
              </a:spcBef>
              <a:buFontTx/>
              <a:buNone/>
              <a:defRPr sz="700">
                <a:solidFill>
                  <a:schemeClr val="bg1">
                    <a:lumMod val="50000"/>
                  </a:schemeClr>
                </a:solidFill>
              </a:defRPr>
            </a:lvl7pPr>
            <a:lvl8pPr marL="0" indent="0">
              <a:spcBef>
                <a:spcPts val="0"/>
              </a:spcBef>
              <a:buFontTx/>
              <a:buNone/>
              <a:defRPr sz="700">
                <a:solidFill>
                  <a:schemeClr val="bg1">
                    <a:lumMod val="50000"/>
                  </a:schemeClr>
                </a:solidFill>
              </a:defRPr>
            </a:lvl8pPr>
            <a:lvl9pPr marL="0" indent="0">
              <a:spcBef>
                <a:spcPts val="0"/>
              </a:spcBef>
              <a:buFontTx/>
              <a:buNone/>
              <a:defRPr sz="700">
                <a:solidFill>
                  <a:schemeClr val="bg1">
                    <a:lumMod val="50000"/>
                  </a:schemeClr>
                </a:solidFill>
              </a:defRPr>
            </a:lvl9pPr>
          </a:lstStyle>
          <a:p>
            <a:pPr lvl="0"/>
            <a:r>
              <a:rPr lang="en-US" dirty="0"/>
              <a:t>[Footnotes/references if needed]</a:t>
            </a: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97000EF5-C968-4A1C-8C86-A5D88D539289}"/>
              </a:ext>
            </a:extLst>
          </p:cNvPr>
          <p:cNvSpPr/>
          <p:nvPr userDrawn="1"/>
        </p:nvSpPr>
        <p:spPr>
          <a:xfrm>
            <a:off x="470154" y="829818"/>
            <a:ext cx="11261598" cy="131826"/>
          </a:xfrm>
          <a:custGeom>
            <a:avLst/>
            <a:gdLst>
              <a:gd name="connsiteX0" fmla="*/ 8491728 w 8491728"/>
              <a:gd name="connsiteY0" fmla="*/ 121920 h 128016"/>
              <a:gd name="connsiteX1" fmla="*/ 7888224 w 8491728"/>
              <a:gd name="connsiteY1" fmla="*/ 121920 h 128016"/>
              <a:gd name="connsiteX2" fmla="*/ 7766304 w 8491728"/>
              <a:gd name="connsiteY2" fmla="*/ 0 h 128016"/>
              <a:gd name="connsiteX3" fmla="*/ 7638288 w 8491728"/>
              <a:gd name="connsiteY3" fmla="*/ 128016 h 128016"/>
              <a:gd name="connsiteX4" fmla="*/ 0 w 8491728"/>
              <a:gd name="connsiteY4" fmla="*/ 128016 h 128016"/>
              <a:gd name="connsiteX0" fmla="*/ 8491728 w 8491728"/>
              <a:gd name="connsiteY0" fmla="*/ 121920 h 129540"/>
              <a:gd name="connsiteX1" fmla="*/ 7893939 w 8491728"/>
              <a:gd name="connsiteY1" fmla="*/ 129540 h 129540"/>
              <a:gd name="connsiteX2" fmla="*/ 7766304 w 8491728"/>
              <a:gd name="connsiteY2" fmla="*/ 0 h 129540"/>
              <a:gd name="connsiteX3" fmla="*/ 7638288 w 8491728"/>
              <a:gd name="connsiteY3" fmla="*/ 128016 h 129540"/>
              <a:gd name="connsiteX4" fmla="*/ 0 w 8491728"/>
              <a:gd name="connsiteY4" fmla="*/ 128016 h 129540"/>
              <a:gd name="connsiteX0" fmla="*/ 8491728 w 8491728"/>
              <a:gd name="connsiteY0" fmla="*/ 133350 h 133350"/>
              <a:gd name="connsiteX1" fmla="*/ 7893939 w 8491728"/>
              <a:gd name="connsiteY1" fmla="*/ 129540 h 133350"/>
              <a:gd name="connsiteX2" fmla="*/ 7766304 w 8491728"/>
              <a:gd name="connsiteY2" fmla="*/ 0 h 133350"/>
              <a:gd name="connsiteX3" fmla="*/ 7638288 w 8491728"/>
              <a:gd name="connsiteY3" fmla="*/ 128016 h 133350"/>
              <a:gd name="connsiteX4" fmla="*/ 0 w 8491728"/>
              <a:gd name="connsiteY4" fmla="*/ 128016 h 133350"/>
              <a:gd name="connsiteX0" fmla="*/ 8489823 w 8489823"/>
              <a:gd name="connsiteY0" fmla="*/ 127635 h 129540"/>
              <a:gd name="connsiteX1" fmla="*/ 7893939 w 8489823"/>
              <a:gd name="connsiteY1" fmla="*/ 129540 h 129540"/>
              <a:gd name="connsiteX2" fmla="*/ 7766304 w 8489823"/>
              <a:gd name="connsiteY2" fmla="*/ 0 h 129540"/>
              <a:gd name="connsiteX3" fmla="*/ 7638288 w 8489823"/>
              <a:gd name="connsiteY3" fmla="*/ 128016 h 129540"/>
              <a:gd name="connsiteX4" fmla="*/ 0 w 8489823"/>
              <a:gd name="connsiteY4" fmla="*/ 128016 h 129540"/>
              <a:gd name="connsiteX0" fmla="*/ 8487918 w 8487918"/>
              <a:gd name="connsiteY0" fmla="*/ 131445 h 131445"/>
              <a:gd name="connsiteX1" fmla="*/ 7893939 w 8487918"/>
              <a:gd name="connsiteY1" fmla="*/ 129540 h 131445"/>
              <a:gd name="connsiteX2" fmla="*/ 7766304 w 8487918"/>
              <a:gd name="connsiteY2" fmla="*/ 0 h 131445"/>
              <a:gd name="connsiteX3" fmla="*/ 7638288 w 8487918"/>
              <a:gd name="connsiteY3" fmla="*/ 128016 h 131445"/>
              <a:gd name="connsiteX4" fmla="*/ 0 w 8487918"/>
              <a:gd name="connsiteY4" fmla="*/ 128016 h 131445"/>
              <a:gd name="connsiteX0" fmla="*/ 8487918 w 8487918"/>
              <a:gd name="connsiteY0" fmla="*/ 127635 h 129540"/>
              <a:gd name="connsiteX1" fmla="*/ 7893939 w 8487918"/>
              <a:gd name="connsiteY1" fmla="*/ 129540 h 129540"/>
              <a:gd name="connsiteX2" fmla="*/ 7766304 w 8487918"/>
              <a:gd name="connsiteY2" fmla="*/ 0 h 129540"/>
              <a:gd name="connsiteX3" fmla="*/ 7638288 w 8487918"/>
              <a:gd name="connsiteY3" fmla="*/ 128016 h 129540"/>
              <a:gd name="connsiteX4" fmla="*/ 0 w 8487918"/>
              <a:gd name="connsiteY4" fmla="*/ 128016 h 129540"/>
              <a:gd name="connsiteX0" fmla="*/ 8487918 w 8487918"/>
              <a:gd name="connsiteY0" fmla="*/ 131445 h 131445"/>
              <a:gd name="connsiteX1" fmla="*/ 7893939 w 8487918"/>
              <a:gd name="connsiteY1" fmla="*/ 129540 h 131445"/>
              <a:gd name="connsiteX2" fmla="*/ 7766304 w 8487918"/>
              <a:gd name="connsiteY2" fmla="*/ 0 h 131445"/>
              <a:gd name="connsiteX3" fmla="*/ 7638288 w 8487918"/>
              <a:gd name="connsiteY3" fmla="*/ 128016 h 131445"/>
              <a:gd name="connsiteX4" fmla="*/ 0 w 8487918"/>
              <a:gd name="connsiteY4" fmla="*/ 128016 h 131445"/>
              <a:gd name="connsiteX0" fmla="*/ 8487918 w 8487918"/>
              <a:gd name="connsiteY0" fmla="*/ 125730 h 129540"/>
              <a:gd name="connsiteX1" fmla="*/ 7893939 w 8487918"/>
              <a:gd name="connsiteY1" fmla="*/ 129540 h 129540"/>
              <a:gd name="connsiteX2" fmla="*/ 7766304 w 8487918"/>
              <a:gd name="connsiteY2" fmla="*/ 0 h 129540"/>
              <a:gd name="connsiteX3" fmla="*/ 7638288 w 8487918"/>
              <a:gd name="connsiteY3" fmla="*/ 128016 h 129540"/>
              <a:gd name="connsiteX4" fmla="*/ 0 w 8487918"/>
              <a:gd name="connsiteY4" fmla="*/ 128016 h 129540"/>
              <a:gd name="connsiteX0" fmla="*/ 8487918 w 8487918"/>
              <a:gd name="connsiteY0" fmla="*/ 127635 h 129540"/>
              <a:gd name="connsiteX1" fmla="*/ 7893939 w 8487918"/>
              <a:gd name="connsiteY1" fmla="*/ 129540 h 129540"/>
              <a:gd name="connsiteX2" fmla="*/ 7766304 w 8487918"/>
              <a:gd name="connsiteY2" fmla="*/ 0 h 129540"/>
              <a:gd name="connsiteX3" fmla="*/ 7638288 w 8487918"/>
              <a:gd name="connsiteY3" fmla="*/ 128016 h 129540"/>
              <a:gd name="connsiteX4" fmla="*/ 0 w 8487918"/>
              <a:gd name="connsiteY4" fmla="*/ 128016 h 129540"/>
              <a:gd name="connsiteX0" fmla="*/ 8486013 w 8486013"/>
              <a:gd name="connsiteY0" fmla="*/ 127635 h 129540"/>
              <a:gd name="connsiteX1" fmla="*/ 7893939 w 8486013"/>
              <a:gd name="connsiteY1" fmla="*/ 129540 h 129540"/>
              <a:gd name="connsiteX2" fmla="*/ 7766304 w 8486013"/>
              <a:gd name="connsiteY2" fmla="*/ 0 h 129540"/>
              <a:gd name="connsiteX3" fmla="*/ 7638288 w 8486013"/>
              <a:gd name="connsiteY3" fmla="*/ 128016 h 129540"/>
              <a:gd name="connsiteX4" fmla="*/ 0 w 8486013"/>
              <a:gd name="connsiteY4" fmla="*/ 128016 h 129540"/>
              <a:gd name="connsiteX0" fmla="*/ 8493633 w 8493633"/>
              <a:gd name="connsiteY0" fmla="*/ 127635 h 129540"/>
              <a:gd name="connsiteX1" fmla="*/ 7893939 w 8493633"/>
              <a:gd name="connsiteY1" fmla="*/ 129540 h 129540"/>
              <a:gd name="connsiteX2" fmla="*/ 7766304 w 8493633"/>
              <a:gd name="connsiteY2" fmla="*/ 0 h 129540"/>
              <a:gd name="connsiteX3" fmla="*/ 7638288 w 8493633"/>
              <a:gd name="connsiteY3" fmla="*/ 128016 h 129540"/>
              <a:gd name="connsiteX4" fmla="*/ 0 w 8493633"/>
              <a:gd name="connsiteY4" fmla="*/ 128016 h 129540"/>
              <a:gd name="connsiteX0" fmla="*/ 8493633 w 8493633"/>
              <a:gd name="connsiteY0" fmla="*/ 133350 h 133350"/>
              <a:gd name="connsiteX1" fmla="*/ 7893939 w 8493633"/>
              <a:gd name="connsiteY1" fmla="*/ 129540 h 133350"/>
              <a:gd name="connsiteX2" fmla="*/ 7766304 w 8493633"/>
              <a:gd name="connsiteY2" fmla="*/ 0 h 133350"/>
              <a:gd name="connsiteX3" fmla="*/ 7638288 w 8493633"/>
              <a:gd name="connsiteY3" fmla="*/ 128016 h 133350"/>
              <a:gd name="connsiteX4" fmla="*/ 0 w 8493633"/>
              <a:gd name="connsiteY4" fmla="*/ 128016 h 133350"/>
              <a:gd name="connsiteX0" fmla="*/ 8487918 w 8487918"/>
              <a:gd name="connsiteY0" fmla="*/ 93345 h 129540"/>
              <a:gd name="connsiteX1" fmla="*/ 7893939 w 8487918"/>
              <a:gd name="connsiteY1" fmla="*/ 129540 h 129540"/>
              <a:gd name="connsiteX2" fmla="*/ 7766304 w 8487918"/>
              <a:gd name="connsiteY2" fmla="*/ 0 h 129540"/>
              <a:gd name="connsiteX3" fmla="*/ 7638288 w 8487918"/>
              <a:gd name="connsiteY3" fmla="*/ 128016 h 129540"/>
              <a:gd name="connsiteX4" fmla="*/ 0 w 8487918"/>
              <a:gd name="connsiteY4" fmla="*/ 128016 h 129540"/>
              <a:gd name="connsiteX0" fmla="*/ 8491728 w 8491728"/>
              <a:gd name="connsiteY0" fmla="*/ 129540 h 129540"/>
              <a:gd name="connsiteX1" fmla="*/ 7893939 w 8491728"/>
              <a:gd name="connsiteY1" fmla="*/ 129540 h 129540"/>
              <a:gd name="connsiteX2" fmla="*/ 7766304 w 8491728"/>
              <a:gd name="connsiteY2" fmla="*/ 0 h 129540"/>
              <a:gd name="connsiteX3" fmla="*/ 7638288 w 8491728"/>
              <a:gd name="connsiteY3" fmla="*/ 128016 h 129540"/>
              <a:gd name="connsiteX4" fmla="*/ 0 w 8491728"/>
              <a:gd name="connsiteY4" fmla="*/ 128016 h 129540"/>
              <a:gd name="connsiteX0" fmla="*/ 11261598 w 11261598"/>
              <a:gd name="connsiteY0" fmla="*/ 129540 h 131826"/>
              <a:gd name="connsiteX1" fmla="*/ 10663809 w 11261598"/>
              <a:gd name="connsiteY1" fmla="*/ 129540 h 131826"/>
              <a:gd name="connsiteX2" fmla="*/ 10536174 w 11261598"/>
              <a:gd name="connsiteY2" fmla="*/ 0 h 131826"/>
              <a:gd name="connsiteX3" fmla="*/ 10408158 w 11261598"/>
              <a:gd name="connsiteY3" fmla="*/ 128016 h 131826"/>
              <a:gd name="connsiteX4" fmla="*/ 0 w 11261598"/>
              <a:gd name="connsiteY4" fmla="*/ 131826 h 131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61598" h="131826">
                <a:moveTo>
                  <a:pt x="11261598" y="129540"/>
                </a:moveTo>
                <a:lnTo>
                  <a:pt x="10663809" y="129540"/>
                </a:lnTo>
                <a:lnTo>
                  <a:pt x="10536174" y="0"/>
                </a:lnTo>
                <a:lnTo>
                  <a:pt x="10408158" y="128016"/>
                </a:lnTo>
                <a:lnTo>
                  <a:pt x="0" y="131826"/>
                </a:lnTo>
              </a:path>
            </a:pathLst>
          </a:custGeom>
          <a:noFill/>
          <a:ln w="12700">
            <a:solidFill>
              <a:schemeClr val="tx2"/>
            </a:solidFill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rgbClr val="000000"/>
          </a:effectRef>
          <a:fontRef idx="minor">
            <a:schemeClr val="lt2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838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2530" userDrawn="1">
          <p15:clr>
            <a:srgbClr val="FBAE40"/>
          </p15:clr>
        </p15:guide>
        <p15:guide id="2" pos="2718" userDrawn="1">
          <p15:clr>
            <a:srgbClr val="FBAE40"/>
          </p15:clr>
        </p15:guide>
        <p15:guide id="5" orient="horz" pos="778" userDrawn="1">
          <p15:clr>
            <a:srgbClr val="FBAE40"/>
          </p15:clr>
        </p15:guide>
        <p15:guide id="7" orient="horz" pos="3859" userDrawn="1">
          <p15:clr>
            <a:srgbClr val="FBAE40"/>
          </p15:clr>
        </p15:guide>
        <p15:guide id="8" pos="288" userDrawn="1">
          <p15:clr>
            <a:srgbClr val="FBAE40"/>
          </p15:clr>
        </p15:guide>
        <p15:guide id="9" pos="7392" userDrawn="1">
          <p15:clr>
            <a:srgbClr val="FBAE40"/>
          </p15:clr>
        </p15:guide>
        <p15:guide id="10" orient="horz" pos="202" userDrawn="1">
          <p15:clr>
            <a:srgbClr val="FBAE40"/>
          </p15:clr>
        </p15:guide>
        <p15:guide id="11" orient="horz" pos="4118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debar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A6758353-FE5A-440A-A6DD-54AD2D8EA46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[Slide title]</a:t>
            </a:r>
          </a:p>
        </p:txBody>
      </p:sp>
      <p:pic>
        <p:nvPicPr>
          <p:cNvPr id="12" name="Nexus">
            <a:extLst>
              <a:ext uri="{FF2B5EF4-FFF2-40B4-BE49-F238E27FC236}">
                <a16:creationId xmlns:a16="http://schemas.microsoft.com/office/drawing/2014/main" id="{1B9B8D73-E497-B541-86B1-1506A614B14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 bwMode="black">
          <a:xfrm>
            <a:off x="11203635" y="288612"/>
            <a:ext cx="640080" cy="64008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 userDrawn="1">
            <p:ph sz="half" idx="1"/>
          </p:nvPr>
        </p:nvSpPr>
        <p:spPr>
          <a:xfrm>
            <a:off x="457200" y="1234440"/>
            <a:ext cx="7418832" cy="4891723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 userDrawn="1">
            <p:ph sz="half" idx="2"/>
          </p:nvPr>
        </p:nvSpPr>
        <p:spPr>
          <a:xfrm>
            <a:off x="8177784" y="1234440"/>
            <a:ext cx="3557016" cy="4891723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Footnotes">
            <a:extLst>
              <a:ext uri="{FF2B5EF4-FFF2-40B4-BE49-F238E27FC236}">
                <a16:creationId xmlns:a16="http://schemas.microsoft.com/office/drawing/2014/main" id="{1F6B1A05-982E-2248-8A4C-D035BD78B28C}"/>
              </a:ext>
            </a:extLst>
          </p:cNvPr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457201" y="6217920"/>
            <a:ext cx="11277600" cy="228638"/>
          </a:xfrm>
        </p:spPr>
        <p:txBody>
          <a:bodyPr anchor="b" anchorCtr="0">
            <a:norm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bg1">
                    <a:lumMod val="50000"/>
                  </a:schemeClr>
                </a:solidFill>
              </a:defRPr>
            </a:lvl1pPr>
            <a:lvl2pPr marL="0" indent="0">
              <a:spcBef>
                <a:spcPts val="0"/>
              </a:spcBef>
              <a:buFontTx/>
              <a:buNone/>
              <a:defRPr sz="700">
                <a:solidFill>
                  <a:schemeClr val="bg1">
                    <a:lumMod val="50000"/>
                  </a:schemeClr>
                </a:solidFill>
              </a:defRPr>
            </a:lvl2pPr>
            <a:lvl3pPr marL="0" indent="0">
              <a:spcBef>
                <a:spcPts val="0"/>
              </a:spcBef>
              <a:buFontTx/>
              <a:buNone/>
              <a:defRPr sz="700">
                <a:solidFill>
                  <a:schemeClr val="bg1">
                    <a:lumMod val="50000"/>
                  </a:schemeClr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700">
                <a:solidFill>
                  <a:schemeClr val="bg1">
                    <a:lumMod val="50000"/>
                  </a:schemeClr>
                </a:solidFill>
              </a:defRPr>
            </a:lvl4pPr>
            <a:lvl5pPr marL="0" indent="0">
              <a:spcBef>
                <a:spcPts val="0"/>
              </a:spcBef>
              <a:buFontTx/>
              <a:buNone/>
              <a:defRPr sz="700">
                <a:solidFill>
                  <a:schemeClr val="bg1">
                    <a:lumMod val="50000"/>
                  </a:schemeClr>
                </a:solidFill>
              </a:defRPr>
            </a:lvl5pPr>
            <a:lvl6pPr marL="0" indent="0">
              <a:spcBef>
                <a:spcPts val="0"/>
              </a:spcBef>
              <a:buFontTx/>
              <a:buNone/>
              <a:defRPr sz="700">
                <a:solidFill>
                  <a:schemeClr val="bg1">
                    <a:lumMod val="50000"/>
                  </a:schemeClr>
                </a:solidFill>
              </a:defRPr>
            </a:lvl6pPr>
            <a:lvl7pPr marL="0" indent="0">
              <a:spcBef>
                <a:spcPts val="0"/>
              </a:spcBef>
              <a:buFontTx/>
              <a:buNone/>
              <a:defRPr sz="700">
                <a:solidFill>
                  <a:schemeClr val="bg1">
                    <a:lumMod val="50000"/>
                  </a:schemeClr>
                </a:solidFill>
              </a:defRPr>
            </a:lvl7pPr>
            <a:lvl8pPr marL="0" indent="0">
              <a:spcBef>
                <a:spcPts val="0"/>
              </a:spcBef>
              <a:buFontTx/>
              <a:buNone/>
              <a:defRPr sz="700">
                <a:solidFill>
                  <a:schemeClr val="bg1">
                    <a:lumMod val="50000"/>
                  </a:schemeClr>
                </a:solidFill>
              </a:defRPr>
            </a:lvl8pPr>
            <a:lvl9pPr marL="0" indent="0">
              <a:spcBef>
                <a:spcPts val="0"/>
              </a:spcBef>
              <a:buFontTx/>
              <a:buNone/>
              <a:defRPr sz="700">
                <a:solidFill>
                  <a:schemeClr val="bg1">
                    <a:lumMod val="50000"/>
                  </a:schemeClr>
                </a:solidFill>
              </a:defRPr>
            </a:lvl9pPr>
          </a:lstStyle>
          <a:p>
            <a:pPr lvl="0"/>
            <a:r>
              <a:rPr lang="en-US" dirty="0"/>
              <a:t>[Footnotes/references if needed]</a:t>
            </a: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45907A13-E6AE-4DC1-9525-08B1C615692E}"/>
              </a:ext>
            </a:extLst>
          </p:cNvPr>
          <p:cNvSpPr/>
          <p:nvPr userDrawn="1"/>
        </p:nvSpPr>
        <p:spPr>
          <a:xfrm>
            <a:off x="470154" y="829818"/>
            <a:ext cx="11261598" cy="131826"/>
          </a:xfrm>
          <a:custGeom>
            <a:avLst/>
            <a:gdLst>
              <a:gd name="connsiteX0" fmla="*/ 8491728 w 8491728"/>
              <a:gd name="connsiteY0" fmla="*/ 121920 h 128016"/>
              <a:gd name="connsiteX1" fmla="*/ 7888224 w 8491728"/>
              <a:gd name="connsiteY1" fmla="*/ 121920 h 128016"/>
              <a:gd name="connsiteX2" fmla="*/ 7766304 w 8491728"/>
              <a:gd name="connsiteY2" fmla="*/ 0 h 128016"/>
              <a:gd name="connsiteX3" fmla="*/ 7638288 w 8491728"/>
              <a:gd name="connsiteY3" fmla="*/ 128016 h 128016"/>
              <a:gd name="connsiteX4" fmla="*/ 0 w 8491728"/>
              <a:gd name="connsiteY4" fmla="*/ 128016 h 128016"/>
              <a:gd name="connsiteX0" fmla="*/ 8491728 w 8491728"/>
              <a:gd name="connsiteY0" fmla="*/ 121920 h 129540"/>
              <a:gd name="connsiteX1" fmla="*/ 7893939 w 8491728"/>
              <a:gd name="connsiteY1" fmla="*/ 129540 h 129540"/>
              <a:gd name="connsiteX2" fmla="*/ 7766304 w 8491728"/>
              <a:gd name="connsiteY2" fmla="*/ 0 h 129540"/>
              <a:gd name="connsiteX3" fmla="*/ 7638288 w 8491728"/>
              <a:gd name="connsiteY3" fmla="*/ 128016 h 129540"/>
              <a:gd name="connsiteX4" fmla="*/ 0 w 8491728"/>
              <a:gd name="connsiteY4" fmla="*/ 128016 h 129540"/>
              <a:gd name="connsiteX0" fmla="*/ 8491728 w 8491728"/>
              <a:gd name="connsiteY0" fmla="*/ 133350 h 133350"/>
              <a:gd name="connsiteX1" fmla="*/ 7893939 w 8491728"/>
              <a:gd name="connsiteY1" fmla="*/ 129540 h 133350"/>
              <a:gd name="connsiteX2" fmla="*/ 7766304 w 8491728"/>
              <a:gd name="connsiteY2" fmla="*/ 0 h 133350"/>
              <a:gd name="connsiteX3" fmla="*/ 7638288 w 8491728"/>
              <a:gd name="connsiteY3" fmla="*/ 128016 h 133350"/>
              <a:gd name="connsiteX4" fmla="*/ 0 w 8491728"/>
              <a:gd name="connsiteY4" fmla="*/ 128016 h 133350"/>
              <a:gd name="connsiteX0" fmla="*/ 8489823 w 8489823"/>
              <a:gd name="connsiteY0" fmla="*/ 127635 h 129540"/>
              <a:gd name="connsiteX1" fmla="*/ 7893939 w 8489823"/>
              <a:gd name="connsiteY1" fmla="*/ 129540 h 129540"/>
              <a:gd name="connsiteX2" fmla="*/ 7766304 w 8489823"/>
              <a:gd name="connsiteY2" fmla="*/ 0 h 129540"/>
              <a:gd name="connsiteX3" fmla="*/ 7638288 w 8489823"/>
              <a:gd name="connsiteY3" fmla="*/ 128016 h 129540"/>
              <a:gd name="connsiteX4" fmla="*/ 0 w 8489823"/>
              <a:gd name="connsiteY4" fmla="*/ 128016 h 129540"/>
              <a:gd name="connsiteX0" fmla="*/ 8487918 w 8487918"/>
              <a:gd name="connsiteY0" fmla="*/ 131445 h 131445"/>
              <a:gd name="connsiteX1" fmla="*/ 7893939 w 8487918"/>
              <a:gd name="connsiteY1" fmla="*/ 129540 h 131445"/>
              <a:gd name="connsiteX2" fmla="*/ 7766304 w 8487918"/>
              <a:gd name="connsiteY2" fmla="*/ 0 h 131445"/>
              <a:gd name="connsiteX3" fmla="*/ 7638288 w 8487918"/>
              <a:gd name="connsiteY3" fmla="*/ 128016 h 131445"/>
              <a:gd name="connsiteX4" fmla="*/ 0 w 8487918"/>
              <a:gd name="connsiteY4" fmla="*/ 128016 h 131445"/>
              <a:gd name="connsiteX0" fmla="*/ 8487918 w 8487918"/>
              <a:gd name="connsiteY0" fmla="*/ 127635 h 129540"/>
              <a:gd name="connsiteX1" fmla="*/ 7893939 w 8487918"/>
              <a:gd name="connsiteY1" fmla="*/ 129540 h 129540"/>
              <a:gd name="connsiteX2" fmla="*/ 7766304 w 8487918"/>
              <a:gd name="connsiteY2" fmla="*/ 0 h 129540"/>
              <a:gd name="connsiteX3" fmla="*/ 7638288 w 8487918"/>
              <a:gd name="connsiteY3" fmla="*/ 128016 h 129540"/>
              <a:gd name="connsiteX4" fmla="*/ 0 w 8487918"/>
              <a:gd name="connsiteY4" fmla="*/ 128016 h 129540"/>
              <a:gd name="connsiteX0" fmla="*/ 8487918 w 8487918"/>
              <a:gd name="connsiteY0" fmla="*/ 131445 h 131445"/>
              <a:gd name="connsiteX1" fmla="*/ 7893939 w 8487918"/>
              <a:gd name="connsiteY1" fmla="*/ 129540 h 131445"/>
              <a:gd name="connsiteX2" fmla="*/ 7766304 w 8487918"/>
              <a:gd name="connsiteY2" fmla="*/ 0 h 131445"/>
              <a:gd name="connsiteX3" fmla="*/ 7638288 w 8487918"/>
              <a:gd name="connsiteY3" fmla="*/ 128016 h 131445"/>
              <a:gd name="connsiteX4" fmla="*/ 0 w 8487918"/>
              <a:gd name="connsiteY4" fmla="*/ 128016 h 131445"/>
              <a:gd name="connsiteX0" fmla="*/ 8487918 w 8487918"/>
              <a:gd name="connsiteY0" fmla="*/ 125730 h 129540"/>
              <a:gd name="connsiteX1" fmla="*/ 7893939 w 8487918"/>
              <a:gd name="connsiteY1" fmla="*/ 129540 h 129540"/>
              <a:gd name="connsiteX2" fmla="*/ 7766304 w 8487918"/>
              <a:gd name="connsiteY2" fmla="*/ 0 h 129540"/>
              <a:gd name="connsiteX3" fmla="*/ 7638288 w 8487918"/>
              <a:gd name="connsiteY3" fmla="*/ 128016 h 129540"/>
              <a:gd name="connsiteX4" fmla="*/ 0 w 8487918"/>
              <a:gd name="connsiteY4" fmla="*/ 128016 h 129540"/>
              <a:gd name="connsiteX0" fmla="*/ 8487918 w 8487918"/>
              <a:gd name="connsiteY0" fmla="*/ 127635 h 129540"/>
              <a:gd name="connsiteX1" fmla="*/ 7893939 w 8487918"/>
              <a:gd name="connsiteY1" fmla="*/ 129540 h 129540"/>
              <a:gd name="connsiteX2" fmla="*/ 7766304 w 8487918"/>
              <a:gd name="connsiteY2" fmla="*/ 0 h 129540"/>
              <a:gd name="connsiteX3" fmla="*/ 7638288 w 8487918"/>
              <a:gd name="connsiteY3" fmla="*/ 128016 h 129540"/>
              <a:gd name="connsiteX4" fmla="*/ 0 w 8487918"/>
              <a:gd name="connsiteY4" fmla="*/ 128016 h 129540"/>
              <a:gd name="connsiteX0" fmla="*/ 8486013 w 8486013"/>
              <a:gd name="connsiteY0" fmla="*/ 127635 h 129540"/>
              <a:gd name="connsiteX1" fmla="*/ 7893939 w 8486013"/>
              <a:gd name="connsiteY1" fmla="*/ 129540 h 129540"/>
              <a:gd name="connsiteX2" fmla="*/ 7766304 w 8486013"/>
              <a:gd name="connsiteY2" fmla="*/ 0 h 129540"/>
              <a:gd name="connsiteX3" fmla="*/ 7638288 w 8486013"/>
              <a:gd name="connsiteY3" fmla="*/ 128016 h 129540"/>
              <a:gd name="connsiteX4" fmla="*/ 0 w 8486013"/>
              <a:gd name="connsiteY4" fmla="*/ 128016 h 129540"/>
              <a:gd name="connsiteX0" fmla="*/ 8493633 w 8493633"/>
              <a:gd name="connsiteY0" fmla="*/ 127635 h 129540"/>
              <a:gd name="connsiteX1" fmla="*/ 7893939 w 8493633"/>
              <a:gd name="connsiteY1" fmla="*/ 129540 h 129540"/>
              <a:gd name="connsiteX2" fmla="*/ 7766304 w 8493633"/>
              <a:gd name="connsiteY2" fmla="*/ 0 h 129540"/>
              <a:gd name="connsiteX3" fmla="*/ 7638288 w 8493633"/>
              <a:gd name="connsiteY3" fmla="*/ 128016 h 129540"/>
              <a:gd name="connsiteX4" fmla="*/ 0 w 8493633"/>
              <a:gd name="connsiteY4" fmla="*/ 128016 h 129540"/>
              <a:gd name="connsiteX0" fmla="*/ 8493633 w 8493633"/>
              <a:gd name="connsiteY0" fmla="*/ 133350 h 133350"/>
              <a:gd name="connsiteX1" fmla="*/ 7893939 w 8493633"/>
              <a:gd name="connsiteY1" fmla="*/ 129540 h 133350"/>
              <a:gd name="connsiteX2" fmla="*/ 7766304 w 8493633"/>
              <a:gd name="connsiteY2" fmla="*/ 0 h 133350"/>
              <a:gd name="connsiteX3" fmla="*/ 7638288 w 8493633"/>
              <a:gd name="connsiteY3" fmla="*/ 128016 h 133350"/>
              <a:gd name="connsiteX4" fmla="*/ 0 w 8493633"/>
              <a:gd name="connsiteY4" fmla="*/ 128016 h 133350"/>
              <a:gd name="connsiteX0" fmla="*/ 8487918 w 8487918"/>
              <a:gd name="connsiteY0" fmla="*/ 93345 h 129540"/>
              <a:gd name="connsiteX1" fmla="*/ 7893939 w 8487918"/>
              <a:gd name="connsiteY1" fmla="*/ 129540 h 129540"/>
              <a:gd name="connsiteX2" fmla="*/ 7766304 w 8487918"/>
              <a:gd name="connsiteY2" fmla="*/ 0 h 129540"/>
              <a:gd name="connsiteX3" fmla="*/ 7638288 w 8487918"/>
              <a:gd name="connsiteY3" fmla="*/ 128016 h 129540"/>
              <a:gd name="connsiteX4" fmla="*/ 0 w 8487918"/>
              <a:gd name="connsiteY4" fmla="*/ 128016 h 129540"/>
              <a:gd name="connsiteX0" fmla="*/ 8491728 w 8491728"/>
              <a:gd name="connsiteY0" fmla="*/ 129540 h 129540"/>
              <a:gd name="connsiteX1" fmla="*/ 7893939 w 8491728"/>
              <a:gd name="connsiteY1" fmla="*/ 129540 h 129540"/>
              <a:gd name="connsiteX2" fmla="*/ 7766304 w 8491728"/>
              <a:gd name="connsiteY2" fmla="*/ 0 h 129540"/>
              <a:gd name="connsiteX3" fmla="*/ 7638288 w 8491728"/>
              <a:gd name="connsiteY3" fmla="*/ 128016 h 129540"/>
              <a:gd name="connsiteX4" fmla="*/ 0 w 8491728"/>
              <a:gd name="connsiteY4" fmla="*/ 128016 h 129540"/>
              <a:gd name="connsiteX0" fmla="*/ 11261598 w 11261598"/>
              <a:gd name="connsiteY0" fmla="*/ 129540 h 131826"/>
              <a:gd name="connsiteX1" fmla="*/ 10663809 w 11261598"/>
              <a:gd name="connsiteY1" fmla="*/ 129540 h 131826"/>
              <a:gd name="connsiteX2" fmla="*/ 10536174 w 11261598"/>
              <a:gd name="connsiteY2" fmla="*/ 0 h 131826"/>
              <a:gd name="connsiteX3" fmla="*/ 10408158 w 11261598"/>
              <a:gd name="connsiteY3" fmla="*/ 128016 h 131826"/>
              <a:gd name="connsiteX4" fmla="*/ 0 w 11261598"/>
              <a:gd name="connsiteY4" fmla="*/ 131826 h 131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61598" h="131826">
                <a:moveTo>
                  <a:pt x="11261598" y="129540"/>
                </a:moveTo>
                <a:lnTo>
                  <a:pt x="10663809" y="129540"/>
                </a:lnTo>
                <a:lnTo>
                  <a:pt x="10536174" y="0"/>
                </a:lnTo>
                <a:lnTo>
                  <a:pt x="10408158" y="128016"/>
                </a:lnTo>
                <a:lnTo>
                  <a:pt x="0" y="131826"/>
                </a:lnTo>
              </a:path>
            </a:pathLst>
          </a:custGeom>
          <a:noFill/>
          <a:ln w="12700">
            <a:solidFill>
              <a:schemeClr val="tx2"/>
            </a:solidFill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rgbClr val="000000"/>
          </a:effectRef>
          <a:fontRef idx="minor">
            <a:schemeClr val="lt2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2010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3" pos="5150" userDrawn="1">
          <p15:clr>
            <a:srgbClr val="FBAE40"/>
          </p15:clr>
        </p15:guide>
        <p15:guide id="4" pos="4962" userDrawn="1">
          <p15:clr>
            <a:srgbClr val="FBAE40"/>
          </p15:clr>
        </p15:guide>
        <p15:guide id="5" orient="horz" pos="778" userDrawn="1">
          <p15:clr>
            <a:srgbClr val="FBAE40"/>
          </p15:clr>
        </p15:guide>
        <p15:guide id="7" orient="horz" pos="3859" userDrawn="1">
          <p15:clr>
            <a:srgbClr val="FBAE40"/>
          </p15:clr>
        </p15:guide>
        <p15:guide id="8" pos="288" userDrawn="1">
          <p15:clr>
            <a:srgbClr val="FBAE40"/>
          </p15:clr>
        </p15:guide>
        <p15:guide id="9" pos="7392" userDrawn="1">
          <p15:clr>
            <a:srgbClr val="FBAE40"/>
          </p15:clr>
        </p15:guide>
        <p15:guide id="10" orient="horz" pos="202" userDrawn="1">
          <p15:clr>
            <a:srgbClr val="FBAE40"/>
          </p15:clr>
        </p15:guide>
        <p15:guide id="11" orient="horz" pos="411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FBD9F-E126-4A6F-ADD7-89B9A71894A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[Slide title]</a:t>
            </a:r>
          </a:p>
        </p:txBody>
      </p:sp>
      <p:pic>
        <p:nvPicPr>
          <p:cNvPr id="19" name="Nexus">
            <a:extLst>
              <a:ext uri="{FF2B5EF4-FFF2-40B4-BE49-F238E27FC236}">
                <a16:creationId xmlns:a16="http://schemas.microsoft.com/office/drawing/2014/main" id="{988F7DC9-D558-0A43-AF71-47A32F07C5E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 bwMode="black">
          <a:xfrm>
            <a:off x="11203635" y="288612"/>
            <a:ext cx="640080" cy="640080"/>
          </a:xfrm>
          <a:prstGeom prst="rect">
            <a:avLst/>
          </a:prstGeom>
        </p:spPr>
      </p:pic>
      <p:sp>
        <p:nvSpPr>
          <p:cNvPr id="4" name="Content Placeholder 2"/>
          <p:cNvSpPr>
            <a:spLocks noGrp="1"/>
          </p:cNvSpPr>
          <p:nvPr userDrawn="1">
            <p:ph sz="half" idx="2"/>
          </p:nvPr>
        </p:nvSpPr>
        <p:spPr>
          <a:xfrm>
            <a:off x="457200" y="1235075"/>
            <a:ext cx="5486400" cy="4891089"/>
          </a:xfrm>
          <a:ln w="3175">
            <a:solidFill>
              <a:srgbClr val="172430"/>
            </a:solidFill>
          </a:ln>
        </p:spPr>
        <p:txBody>
          <a:bodyPr lIns="91440" tIns="548640" rIns="91440" bIns="274320">
            <a:normAutofit/>
          </a:bodyPr>
          <a:lstStyle>
            <a:lvl1pPr>
              <a:defRPr sz="14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Text Placeholder 3"/>
          <p:cNvSpPr>
            <a:spLocks noGrp="1"/>
          </p:cNvSpPr>
          <p:nvPr userDrawn="1">
            <p:ph type="body" idx="1" hasCustomPrompt="1"/>
          </p:nvPr>
        </p:nvSpPr>
        <p:spPr>
          <a:xfrm>
            <a:off x="457200" y="1235074"/>
            <a:ext cx="5486400" cy="369332"/>
          </a:xfrm>
          <a:solidFill>
            <a:schemeClr val="accent1"/>
          </a:solidFill>
        </p:spPr>
        <p:txBody>
          <a:bodyPr lIns="91440" tIns="91440" rIns="91440" bIns="91440" anchor="t" anchorCtr="0">
            <a:spAutoFit/>
          </a:bodyPr>
          <a:lstStyle>
            <a:lvl1pPr marL="0" indent="0" algn="ctr">
              <a:spcBef>
                <a:spcPts val="0"/>
              </a:spcBef>
              <a:buNone/>
              <a:defRPr sz="1200" b="1" cap="all" baseline="0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None/>
              <a:defRPr sz="1200" b="1" cap="all">
                <a:solidFill>
                  <a:schemeClr val="bg1"/>
                </a:solidFill>
              </a:defRPr>
            </a:lvl2pPr>
            <a:lvl3pPr marL="0" indent="0" algn="ctr">
              <a:spcBef>
                <a:spcPts val="0"/>
              </a:spcBef>
              <a:buNone/>
              <a:defRPr sz="1200" b="1" cap="all">
                <a:solidFill>
                  <a:schemeClr val="bg1"/>
                </a:solidFill>
              </a:defRPr>
            </a:lvl3pPr>
            <a:lvl4pPr marL="0" indent="0" algn="ctr">
              <a:spcBef>
                <a:spcPts val="0"/>
              </a:spcBef>
              <a:buNone/>
              <a:defRPr sz="1200" b="1" cap="all">
                <a:solidFill>
                  <a:schemeClr val="bg1"/>
                </a:solidFill>
              </a:defRPr>
            </a:lvl4pPr>
            <a:lvl5pPr marL="0" indent="0" algn="ctr">
              <a:spcBef>
                <a:spcPts val="0"/>
              </a:spcBef>
              <a:buNone/>
              <a:defRPr sz="1200" b="1" cap="all">
                <a:solidFill>
                  <a:schemeClr val="bg1"/>
                </a:solidFill>
              </a:defRPr>
            </a:lvl5pPr>
            <a:lvl6pPr marL="0" indent="0" algn="ctr">
              <a:spcBef>
                <a:spcPts val="0"/>
              </a:spcBef>
              <a:buNone/>
              <a:defRPr sz="1200" b="1" cap="all">
                <a:solidFill>
                  <a:schemeClr val="bg1"/>
                </a:solidFill>
              </a:defRPr>
            </a:lvl6pPr>
            <a:lvl7pPr marL="0" indent="0" algn="ctr">
              <a:spcBef>
                <a:spcPts val="0"/>
              </a:spcBef>
              <a:buNone/>
              <a:defRPr sz="1200" b="1" cap="all">
                <a:solidFill>
                  <a:schemeClr val="bg1"/>
                </a:solidFill>
              </a:defRPr>
            </a:lvl7pPr>
            <a:lvl8pPr marL="0" indent="0" algn="ctr">
              <a:spcBef>
                <a:spcPts val="0"/>
              </a:spcBef>
              <a:buNone/>
              <a:defRPr sz="1200" b="1" cap="all">
                <a:solidFill>
                  <a:schemeClr val="bg1"/>
                </a:solidFill>
              </a:defRPr>
            </a:lvl8pPr>
            <a:lvl9pPr marL="0" indent="0" algn="ctr">
              <a:spcBef>
                <a:spcPts val="0"/>
              </a:spcBef>
              <a:buNone/>
              <a:defRPr sz="1200" b="1" cap="all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[BOX TITLE]</a:t>
            </a:r>
          </a:p>
        </p:txBody>
      </p:sp>
      <p:sp>
        <p:nvSpPr>
          <p:cNvPr id="6" name="Content Placeholder 4"/>
          <p:cNvSpPr>
            <a:spLocks noGrp="1"/>
          </p:cNvSpPr>
          <p:nvPr userDrawn="1">
            <p:ph sz="quarter" idx="4"/>
          </p:nvPr>
        </p:nvSpPr>
        <p:spPr>
          <a:xfrm>
            <a:off x="6245352" y="1235075"/>
            <a:ext cx="5486400" cy="4891089"/>
          </a:xfrm>
          <a:ln w="3175">
            <a:solidFill>
              <a:srgbClr val="172430"/>
            </a:solidFill>
          </a:ln>
        </p:spPr>
        <p:txBody>
          <a:bodyPr lIns="91440" tIns="548640" rIns="91440" bIns="274320">
            <a:normAutofit/>
          </a:bodyPr>
          <a:lstStyle>
            <a:lvl1pPr>
              <a:defRPr sz="14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5"/>
          <p:cNvSpPr>
            <a:spLocks noGrp="1"/>
          </p:cNvSpPr>
          <p:nvPr userDrawn="1">
            <p:ph type="body" sz="quarter" idx="3" hasCustomPrompt="1"/>
          </p:nvPr>
        </p:nvSpPr>
        <p:spPr>
          <a:xfrm>
            <a:off x="6245352" y="1235074"/>
            <a:ext cx="5486400" cy="369332"/>
          </a:xfrm>
          <a:solidFill>
            <a:schemeClr val="accent1"/>
          </a:solidFill>
        </p:spPr>
        <p:txBody>
          <a:bodyPr lIns="91440" tIns="91440" rIns="91440" bIns="91440" anchor="t" anchorCtr="0">
            <a:spAutoFit/>
          </a:bodyPr>
          <a:lstStyle>
            <a:lvl1pPr marL="0" indent="0" algn="ctr">
              <a:spcBef>
                <a:spcPts val="0"/>
              </a:spcBef>
              <a:buNone/>
              <a:defRPr sz="1200" b="1" cap="all" baseline="0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None/>
              <a:defRPr sz="1200" b="1" cap="all">
                <a:solidFill>
                  <a:schemeClr val="bg1"/>
                </a:solidFill>
              </a:defRPr>
            </a:lvl2pPr>
            <a:lvl3pPr marL="0" indent="0" algn="ctr">
              <a:spcBef>
                <a:spcPts val="0"/>
              </a:spcBef>
              <a:buNone/>
              <a:defRPr sz="1200" b="1" cap="all">
                <a:solidFill>
                  <a:schemeClr val="bg1"/>
                </a:solidFill>
              </a:defRPr>
            </a:lvl3pPr>
            <a:lvl4pPr marL="0" indent="0" algn="ctr">
              <a:spcBef>
                <a:spcPts val="0"/>
              </a:spcBef>
              <a:buNone/>
              <a:defRPr sz="1200" b="1" cap="all">
                <a:solidFill>
                  <a:schemeClr val="bg1"/>
                </a:solidFill>
              </a:defRPr>
            </a:lvl4pPr>
            <a:lvl5pPr marL="0" indent="0" algn="ctr">
              <a:spcBef>
                <a:spcPts val="0"/>
              </a:spcBef>
              <a:buNone/>
              <a:defRPr sz="1200" b="1" cap="all">
                <a:solidFill>
                  <a:schemeClr val="bg1"/>
                </a:solidFill>
              </a:defRPr>
            </a:lvl5pPr>
            <a:lvl6pPr marL="0" indent="0" algn="ctr">
              <a:spcBef>
                <a:spcPts val="0"/>
              </a:spcBef>
              <a:buNone/>
              <a:defRPr sz="1200" b="1" cap="all">
                <a:solidFill>
                  <a:schemeClr val="bg1"/>
                </a:solidFill>
              </a:defRPr>
            </a:lvl6pPr>
            <a:lvl7pPr marL="0" indent="0" algn="ctr">
              <a:spcBef>
                <a:spcPts val="0"/>
              </a:spcBef>
              <a:buNone/>
              <a:defRPr sz="1200" b="1" cap="all">
                <a:solidFill>
                  <a:schemeClr val="bg1"/>
                </a:solidFill>
              </a:defRPr>
            </a:lvl7pPr>
            <a:lvl8pPr marL="0" indent="0" algn="ctr">
              <a:spcBef>
                <a:spcPts val="0"/>
              </a:spcBef>
              <a:buNone/>
              <a:defRPr sz="1200" b="1" cap="all">
                <a:solidFill>
                  <a:schemeClr val="bg1"/>
                </a:solidFill>
              </a:defRPr>
            </a:lvl8pPr>
            <a:lvl9pPr marL="0" indent="0" algn="ctr">
              <a:spcBef>
                <a:spcPts val="0"/>
              </a:spcBef>
              <a:buNone/>
              <a:defRPr sz="1200" b="1" cap="all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[BOX TITLE]</a:t>
            </a:r>
          </a:p>
        </p:txBody>
      </p:sp>
      <p:sp>
        <p:nvSpPr>
          <p:cNvPr id="12" name="Footnotes">
            <a:extLst>
              <a:ext uri="{FF2B5EF4-FFF2-40B4-BE49-F238E27FC236}">
                <a16:creationId xmlns:a16="http://schemas.microsoft.com/office/drawing/2014/main" id="{A04E5A76-A6FD-CA49-8B50-6A5FAC170602}"/>
              </a:ext>
            </a:extLst>
          </p:cNvPr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457201" y="6217920"/>
            <a:ext cx="11277600" cy="228638"/>
          </a:xfrm>
        </p:spPr>
        <p:txBody>
          <a:bodyPr anchor="b" anchorCtr="0">
            <a:norm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bg1">
                    <a:lumMod val="50000"/>
                  </a:schemeClr>
                </a:solidFill>
              </a:defRPr>
            </a:lvl1pPr>
            <a:lvl2pPr marL="0" indent="0">
              <a:spcBef>
                <a:spcPts val="0"/>
              </a:spcBef>
              <a:buFontTx/>
              <a:buNone/>
              <a:defRPr sz="700">
                <a:solidFill>
                  <a:schemeClr val="bg1">
                    <a:lumMod val="50000"/>
                  </a:schemeClr>
                </a:solidFill>
              </a:defRPr>
            </a:lvl2pPr>
            <a:lvl3pPr marL="0" indent="0">
              <a:spcBef>
                <a:spcPts val="0"/>
              </a:spcBef>
              <a:buFontTx/>
              <a:buNone/>
              <a:defRPr sz="700">
                <a:solidFill>
                  <a:schemeClr val="bg1">
                    <a:lumMod val="50000"/>
                  </a:schemeClr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700">
                <a:solidFill>
                  <a:schemeClr val="bg1">
                    <a:lumMod val="50000"/>
                  </a:schemeClr>
                </a:solidFill>
              </a:defRPr>
            </a:lvl4pPr>
            <a:lvl5pPr marL="0" indent="0">
              <a:spcBef>
                <a:spcPts val="0"/>
              </a:spcBef>
              <a:buFontTx/>
              <a:buNone/>
              <a:defRPr sz="700">
                <a:solidFill>
                  <a:schemeClr val="bg1">
                    <a:lumMod val="50000"/>
                  </a:schemeClr>
                </a:solidFill>
              </a:defRPr>
            </a:lvl5pPr>
            <a:lvl6pPr marL="0" indent="0">
              <a:spcBef>
                <a:spcPts val="0"/>
              </a:spcBef>
              <a:buFontTx/>
              <a:buNone/>
              <a:defRPr sz="700">
                <a:solidFill>
                  <a:schemeClr val="bg1">
                    <a:lumMod val="50000"/>
                  </a:schemeClr>
                </a:solidFill>
              </a:defRPr>
            </a:lvl6pPr>
            <a:lvl7pPr marL="0" indent="0">
              <a:spcBef>
                <a:spcPts val="0"/>
              </a:spcBef>
              <a:buFontTx/>
              <a:buNone/>
              <a:defRPr sz="700">
                <a:solidFill>
                  <a:schemeClr val="bg1">
                    <a:lumMod val="50000"/>
                  </a:schemeClr>
                </a:solidFill>
              </a:defRPr>
            </a:lvl7pPr>
            <a:lvl8pPr marL="0" indent="0">
              <a:spcBef>
                <a:spcPts val="0"/>
              </a:spcBef>
              <a:buFontTx/>
              <a:buNone/>
              <a:defRPr sz="700">
                <a:solidFill>
                  <a:schemeClr val="bg1">
                    <a:lumMod val="50000"/>
                  </a:schemeClr>
                </a:solidFill>
              </a:defRPr>
            </a:lvl8pPr>
            <a:lvl9pPr marL="0" indent="0">
              <a:spcBef>
                <a:spcPts val="0"/>
              </a:spcBef>
              <a:buFontTx/>
              <a:buNone/>
              <a:defRPr sz="700">
                <a:solidFill>
                  <a:schemeClr val="bg1">
                    <a:lumMod val="50000"/>
                  </a:schemeClr>
                </a:solidFill>
              </a:defRPr>
            </a:lvl9pPr>
          </a:lstStyle>
          <a:p>
            <a:pPr lvl="0"/>
            <a:r>
              <a:rPr lang="en-US" dirty="0"/>
              <a:t>[Footnotes/references if needed]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088931B2-0DC9-463B-BD98-FC60418A00DE}"/>
              </a:ext>
            </a:extLst>
          </p:cNvPr>
          <p:cNvSpPr/>
          <p:nvPr userDrawn="1"/>
        </p:nvSpPr>
        <p:spPr>
          <a:xfrm>
            <a:off x="470154" y="829818"/>
            <a:ext cx="11261598" cy="131826"/>
          </a:xfrm>
          <a:custGeom>
            <a:avLst/>
            <a:gdLst>
              <a:gd name="connsiteX0" fmla="*/ 8491728 w 8491728"/>
              <a:gd name="connsiteY0" fmla="*/ 121920 h 128016"/>
              <a:gd name="connsiteX1" fmla="*/ 7888224 w 8491728"/>
              <a:gd name="connsiteY1" fmla="*/ 121920 h 128016"/>
              <a:gd name="connsiteX2" fmla="*/ 7766304 w 8491728"/>
              <a:gd name="connsiteY2" fmla="*/ 0 h 128016"/>
              <a:gd name="connsiteX3" fmla="*/ 7638288 w 8491728"/>
              <a:gd name="connsiteY3" fmla="*/ 128016 h 128016"/>
              <a:gd name="connsiteX4" fmla="*/ 0 w 8491728"/>
              <a:gd name="connsiteY4" fmla="*/ 128016 h 128016"/>
              <a:gd name="connsiteX0" fmla="*/ 8491728 w 8491728"/>
              <a:gd name="connsiteY0" fmla="*/ 121920 h 129540"/>
              <a:gd name="connsiteX1" fmla="*/ 7893939 w 8491728"/>
              <a:gd name="connsiteY1" fmla="*/ 129540 h 129540"/>
              <a:gd name="connsiteX2" fmla="*/ 7766304 w 8491728"/>
              <a:gd name="connsiteY2" fmla="*/ 0 h 129540"/>
              <a:gd name="connsiteX3" fmla="*/ 7638288 w 8491728"/>
              <a:gd name="connsiteY3" fmla="*/ 128016 h 129540"/>
              <a:gd name="connsiteX4" fmla="*/ 0 w 8491728"/>
              <a:gd name="connsiteY4" fmla="*/ 128016 h 129540"/>
              <a:gd name="connsiteX0" fmla="*/ 8491728 w 8491728"/>
              <a:gd name="connsiteY0" fmla="*/ 133350 h 133350"/>
              <a:gd name="connsiteX1" fmla="*/ 7893939 w 8491728"/>
              <a:gd name="connsiteY1" fmla="*/ 129540 h 133350"/>
              <a:gd name="connsiteX2" fmla="*/ 7766304 w 8491728"/>
              <a:gd name="connsiteY2" fmla="*/ 0 h 133350"/>
              <a:gd name="connsiteX3" fmla="*/ 7638288 w 8491728"/>
              <a:gd name="connsiteY3" fmla="*/ 128016 h 133350"/>
              <a:gd name="connsiteX4" fmla="*/ 0 w 8491728"/>
              <a:gd name="connsiteY4" fmla="*/ 128016 h 133350"/>
              <a:gd name="connsiteX0" fmla="*/ 8489823 w 8489823"/>
              <a:gd name="connsiteY0" fmla="*/ 127635 h 129540"/>
              <a:gd name="connsiteX1" fmla="*/ 7893939 w 8489823"/>
              <a:gd name="connsiteY1" fmla="*/ 129540 h 129540"/>
              <a:gd name="connsiteX2" fmla="*/ 7766304 w 8489823"/>
              <a:gd name="connsiteY2" fmla="*/ 0 h 129540"/>
              <a:gd name="connsiteX3" fmla="*/ 7638288 w 8489823"/>
              <a:gd name="connsiteY3" fmla="*/ 128016 h 129540"/>
              <a:gd name="connsiteX4" fmla="*/ 0 w 8489823"/>
              <a:gd name="connsiteY4" fmla="*/ 128016 h 129540"/>
              <a:gd name="connsiteX0" fmla="*/ 8487918 w 8487918"/>
              <a:gd name="connsiteY0" fmla="*/ 131445 h 131445"/>
              <a:gd name="connsiteX1" fmla="*/ 7893939 w 8487918"/>
              <a:gd name="connsiteY1" fmla="*/ 129540 h 131445"/>
              <a:gd name="connsiteX2" fmla="*/ 7766304 w 8487918"/>
              <a:gd name="connsiteY2" fmla="*/ 0 h 131445"/>
              <a:gd name="connsiteX3" fmla="*/ 7638288 w 8487918"/>
              <a:gd name="connsiteY3" fmla="*/ 128016 h 131445"/>
              <a:gd name="connsiteX4" fmla="*/ 0 w 8487918"/>
              <a:gd name="connsiteY4" fmla="*/ 128016 h 131445"/>
              <a:gd name="connsiteX0" fmla="*/ 8487918 w 8487918"/>
              <a:gd name="connsiteY0" fmla="*/ 127635 h 129540"/>
              <a:gd name="connsiteX1" fmla="*/ 7893939 w 8487918"/>
              <a:gd name="connsiteY1" fmla="*/ 129540 h 129540"/>
              <a:gd name="connsiteX2" fmla="*/ 7766304 w 8487918"/>
              <a:gd name="connsiteY2" fmla="*/ 0 h 129540"/>
              <a:gd name="connsiteX3" fmla="*/ 7638288 w 8487918"/>
              <a:gd name="connsiteY3" fmla="*/ 128016 h 129540"/>
              <a:gd name="connsiteX4" fmla="*/ 0 w 8487918"/>
              <a:gd name="connsiteY4" fmla="*/ 128016 h 129540"/>
              <a:gd name="connsiteX0" fmla="*/ 8487918 w 8487918"/>
              <a:gd name="connsiteY0" fmla="*/ 131445 h 131445"/>
              <a:gd name="connsiteX1" fmla="*/ 7893939 w 8487918"/>
              <a:gd name="connsiteY1" fmla="*/ 129540 h 131445"/>
              <a:gd name="connsiteX2" fmla="*/ 7766304 w 8487918"/>
              <a:gd name="connsiteY2" fmla="*/ 0 h 131445"/>
              <a:gd name="connsiteX3" fmla="*/ 7638288 w 8487918"/>
              <a:gd name="connsiteY3" fmla="*/ 128016 h 131445"/>
              <a:gd name="connsiteX4" fmla="*/ 0 w 8487918"/>
              <a:gd name="connsiteY4" fmla="*/ 128016 h 131445"/>
              <a:gd name="connsiteX0" fmla="*/ 8487918 w 8487918"/>
              <a:gd name="connsiteY0" fmla="*/ 125730 h 129540"/>
              <a:gd name="connsiteX1" fmla="*/ 7893939 w 8487918"/>
              <a:gd name="connsiteY1" fmla="*/ 129540 h 129540"/>
              <a:gd name="connsiteX2" fmla="*/ 7766304 w 8487918"/>
              <a:gd name="connsiteY2" fmla="*/ 0 h 129540"/>
              <a:gd name="connsiteX3" fmla="*/ 7638288 w 8487918"/>
              <a:gd name="connsiteY3" fmla="*/ 128016 h 129540"/>
              <a:gd name="connsiteX4" fmla="*/ 0 w 8487918"/>
              <a:gd name="connsiteY4" fmla="*/ 128016 h 129540"/>
              <a:gd name="connsiteX0" fmla="*/ 8487918 w 8487918"/>
              <a:gd name="connsiteY0" fmla="*/ 127635 h 129540"/>
              <a:gd name="connsiteX1" fmla="*/ 7893939 w 8487918"/>
              <a:gd name="connsiteY1" fmla="*/ 129540 h 129540"/>
              <a:gd name="connsiteX2" fmla="*/ 7766304 w 8487918"/>
              <a:gd name="connsiteY2" fmla="*/ 0 h 129540"/>
              <a:gd name="connsiteX3" fmla="*/ 7638288 w 8487918"/>
              <a:gd name="connsiteY3" fmla="*/ 128016 h 129540"/>
              <a:gd name="connsiteX4" fmla="*/ 0 w 8487918"/>
              <a:gd name="connsiteY4" fmla="*/ 128016 h 129540"/>
              <a:gd name="connsiteX0" fmla="*/ 8486013 w 8486013"/>
              <a:gd name="connsiteY0" fmla="*/ 127635 h 129540"/>
              <a:gd name="connsiteX1" fmla="*/ 7893939 w 8486013"/>
              <a:gd name="connsiteY1" fmla="*/ 129540 h 129540"/>
              <a:gd name="connsiteX2" fmla="*/ 7766304 w 8486013"/>
              <a:gd name="connsiteY2" fmla="*/ 0 h 129540"/>
              <a:gd name="connsiteX3" fmla="*/ 7638288 w 8486013"/>
              <a:gd name="connsiteY3" fmla="*/ 128016 h 129540"/>
              <a:gd name="connsiteX4" fmla="*/ 0 w 8486013"/>
              <a:gd name="connsiteY4" fmla="*/ 128016 h 129540"/>
              <a:gd name="connsiteX0" fmla="*/ 8493633 w 8493633"/>
              <a:gd name="connsiteY0" fmla="*/ 127635 h 129540"/>
              <a:gd name="connsiteX1" fmla="*/ 7893939 w 8493633"/>
              <a:gd name="connsiteY1" fmla="*/ 129540 h 129540"/>
              <a:gd name="connsiteX2" fmla="*/ 7766304 w 8493633"/>
              <a:gd name="connsiteY2" fmla="*/ 0 h 129540"/>
              <a:gd name="connsiteX3" fmla="*/ 7638288 w 8493633"/>
              <a:gd name="connsiteY3" fmla="*/ 128016 h 129540"/>
              <a:gd name="connsiteX4" fmla="*/ 0 w 8493633"/>
              <a:gd name="connsiteY4" fmla="*/ 128016 h 129540"/>
              <a:gd name="connsiteX0" fmla="*/ 8493633 w 8493633"/>
              <a:gd name="connsiteY0" fmla="*/ 133350 h 133350"/>
              <a:gd name="connsiteX1" fmla="*/ 7893939 w 8493633"/>
              <a:gd name="connsiteY1" fmla="*/ 129540 h 133350"/>
              <a:gd name="connsiteX2" fmla="*/ 7766304 w 8493633"/>
              <a:gd name="connsiteY2" fmla="*/ 0 h 133350"/>
              <a:gd name="connsiteX3" fmla="*/ 7638288 w 8493633"/>
              <a:gd name="connsiteY3" fmla="*/ 128016 h 133350"/>
              <a:gd name="connsiteX4" fmla="*/ 0 w 8493633"/>
              <a:gd name="connsiteY4" fmla="*/ 128016 h 133350"/>
              <a:gd name="connsiteX0" fmla="*/ 8487918 w 8487918"/>
              <a:gd name="connsiteY0" fmla="*/ 93345 h 129540"/>
              <a:gd name="connsiteX1" fmla="*/ 7893939 w 8487918"/>
              <a:gd name="connsiteY1" fmla="*/ 129540 h 129540"/>
              <a:gd name="connsiteX2" fmla="*/ 7766304 w 8487918"/>
              <a:gd name="connsiteY2" fmla="*/ 0 h 129540"/>
              <a:gd name="connsiteX3" fmla="*/ 7638288 w 8487918"/>
              <a:gd name="connsiteY3" fmla="*/ 128016 h 129540"/>
              <a:gd name="connsiteX4" fmla="*/ 0 w 8487918"/>
              <a:gd name="connsiteY4" fmla="*/ 128016 h 129540"/>
              <a:gd name="connsiteX0" fmla="*/ 8491728 w 8491728"/>
              <a:gd name="connsiteY0" fmla="*/ 129540 h 129540"/>
              <a:gd name="connsiteX1" fmla="*/ 7893939 w 8491728"/>
              <a:gd name="connsiteY1" fmla="*/ 129540 h 129540"/>
              <a:gd name="connsiteX2" fmla="*/ 7766304 w 8491728"/>
              <a:gd name="connsiteY2" fmla="*/ 0 h 129540"/>
              <a:gd name="connsiteX3" fmla="*/ 7638288 w 8491728"/>
              <a:gd name="connsiteY3" fmla="*/ 128016 h 129540"/>
              <a:gd name="connsiteX4" fmla="*/ 0 w 8491728"/>
              <a:gd name="connsiteY4" fmla="*/ 128016 h 129540"/>
              <a:gd name="connsiteX0" fmla="*/ 11261598 w 11261598"/>
              <a:gd name="connsiteY0" fmla="*/ 129540 h 131826"/>
              <a:gd name="connsiteX1" fmla="*/ 10663809 w 11261598"/>
              <a:gd name="connsiteY1" fmla="*/ 129540 h 131826"/>
              <a:gd name="connsiteX2" fmla="*/ 10536174 w 11261598"/>
              <a:gd name="connsiteY2" fmla="*/ 0 h 131826"/>
              <a:gd name="connsiteX3" fmla="*/ 10408158 w 11261598"/>
              <a:gd name="connsiteY3" fmla="*/ 128016 h 131826"/>
              <a:gd name="connsiteX4" fmla="*/ 0 w 11261598"/>
              <a:gd name="connsiteY4" fmla="*/ 131826 h 131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61598" h="131826">
                <a:moveTo>
                  <a:pt x="11261598" y="129540"/>
                </a:moveTo>
                <a:lnTo>
                  <a:pt x="10663809" y="129540"/>
                </a:lnTo>
                <a:lnTo>
                  <a:pt x="10536174" y="0"/>
                </a:lnTo>
                <a:lnTo>
                  <a:pt x="10408158" y="128016"/>
                </a:lnTo>
                <a:lnTo>
                  <a:pt x="0" y="131826"/>
                </a:lnTo>
              </a:path>
            </a:pathLst>
          </a:custGeom>
          <a:noFill/>
          <a:ln w="12700">
            <a:solidFill>
              <a:schemeClr val="tx2"/>
            </a:solidFill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rgbClr val="000000"/>
          </a:effectRef>
          <a:fontRef idx="minor">
            <a:schemeClr val="lt2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94416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3744" userDrawn="1">
          <p15:clr>
            <a:srgbClr val="FBAE40"/>
          </p15:clr>
        </p15:guide>
        <p15:guide id="2" pos="3936" userDrawn="1">
          <p15:clr>
            <a:srgbClr val="FBAE40"/>
          </p15:clr>
        </p15:guide>
        <p15:guide id="3" orient="horz" pos="778" userDrawn="1">
          <p15:clr>
            <a:srgbClr val="FBAE40"/>
          </p15:clr>
        </p15:guide>
        <p15:guide id="6" orient="horz" pos="3859" userDrawn="1">
          <p15:clr>
            <a:srgbClr val="FBAE40"/>
          </p15:clr>
        </p15:guide>
        <p15:guide id="7" pos="288" userDrawn="1">
          <p15:clr>
            <a:srgbClr val="FBAE40"/>
          </p15:clr>
        </p15:guide>
        <p15:guide id="8" pos="7392" userDrawn="1">
          <p15:clr>
            <a:srgbClr val="FBAE40"/>
          </p15:clr>
        </p15:guide>
        <p15:guide id="9" orient="horz" pos="202" userDrawn="1">
          <p15:clr>
            <a:srgbClr val="FBAE40"/>
          </p15:clr>
        </p15:guide>
        <p15:guide id="10" orient="horz" pos="411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88612"/>
            <a:ext cx="9144000" cy="640080"/>
          </a:xfrm>
          <a:prstGeom prst="rect">
            <a:avLst/>
          </a:prstGeom>
          <a:noFill/>
        </p:spPr>
        <p:txBody>
          <a:bodyPr vert="horz" lIns="0" tIns="0" rIns="0" bIns="0" rtlCol="0" anchor="ctr">
            <a:noAutofit/>
          </a:bodyPr>
          <a:lstStyle/>
          <a:p>
            <a:r>
              <a:rPr lang="en-US" dirty="0"/>
              <a:t>[Slide title]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35074"/>
            <a:ext cx="11274552" cy="4891389"/>
          </a:xfrm>
          <a:prstGeom prst="rect">
            <a:avLst/>
          </a:prstGeom>
        </p:spPr>
        <p:txBody>
          <a:bodyPr vert="horz" lIns="0" tIns="0" rIns="0" bIns="0" spcCol="301752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0" name="L3Harris">
            <a:extLst>
              <a:ext uri="{FF2B5EF4-FFF2-40B4-BE49-F238E27FC236}">
                <a16:creationId xmlns:a16="http://schemas.microsoft.com/office/drawing/2014/main" id="{73D42DAF-07B3-4D4E-A81D-6F16AC85723D}"/>
              </a:ext>
            </a:extLst>
          </p:cNvPr>
          <p:cNvSpPr txBox="1">
            <a:spLocks/>
          </p:cNvSpPr>
          <p:nvPr userDrawn="1"/>
        </p:nvSpPr>
        <p:spPr>
          <a:xfrm>
            <a:off x="457200" y="6629400"/>
            <a:ext cx="685800" cy="137160"/>
          </a:xfrm>
          <a:prstGeom prst="rect">
            <a:avLst/>
          </a:prstGeom>
          <a:noFill/>
        </p:spPr>
        <p:txBody>
          <a:bodyPr vert="horz" wrap="none" lIns="0" tIns="0" rIns="0" bIns="0" rtlCol="0" anchor="t" anchorCtr="0"/>
          <a:lstStyle>
            <a:defPPr>
              <a:defRPr lang="en-US"/>
            </a:defPPr>
            <a:lvl1pPr marL="0" algn="ctr" defTabSz="457200" rtl="0" eaLnBrk="1" latinLnBrk="0" hangingPunct="1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00" b="1" cap="all" baseline="0" dirty="0"/>
              <a:t>L3HARRIS</a:t>
            </a:r>
          </a:p>
        </p:txBody>
      </p:sp>
      <p:cxnSp>
        <p:nvCxnSpPr>
          <p:cNvPr id="9" name="Line">
            <a:extLst>
              <a:ext uri="{FF2B5EF4-FFF2-40B4-BE49-F238E27FC236}">
                <a16:creationId xmlns:a16="http://schemas.microsoft.com/office/drawing/2014/main" id="{ACDEEBA9-F5A8-E84E-A2DF-025288C8C67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57200" y="6537325"/>
            <a:ext cx="11274552" cy="0"/>
          </a:xfrm>
          <a:prstGeom prst="line">
            <a:avLst/>
          </a:prstGeom>
          <a:ln w="3175" cap="sq">
            <a:solidFill>
              <a:srgbClr val="17243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rgbClr val="000000"/>
          </a:effectRef>
          <a:fontRef idx="minor">
            <a:schemeClr val="lt1"/>
          </a:fontRef>
        </p:style>
      </p:cxnSp>
      <p:sp>
        <p:nvSpPr>
          <p:cNvPr id="10" name="Rectangle 30">
            <a:extLst>
              <a:ext uri="{FF2B5EF4-FFF2-40B4-BE49-F238E27FC236}">
                <a16:creationId xmlns:a16="http://schemas.microsoft.com/office/drawing/2014/main" id="{0C1C3A43-CFFD-4068-BDBC-962C0B2AD02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527536" y="6536234"/>
            <a:ext cx="304801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fld id="{5C639030-093B-4E7D-A320-B8A4D3F5EC3B}" type="slidenum">
              <a:rPr lang="en-US" sz="9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7">
            <a:extLst>
              <a:ext uri="{FF2B5EF4-FFF2-40B4-BE49-F238E27FC236}">
                <a16:creationId xmlns:a16="http://schemas.microsoft.com/office/drawing/2014/main" id="{E1DD8618-B4FD-49AE-A79C-43F2AE41961F}"/>
              </a:ext>
            </a:extLst>
          </p:cNvPr>
          <p:cNvSpPr txBox="1"/>
          <p:nvPr userDrawn="1"/>
        </p:nvSpPr>
        <p:spPr>
          <a:xfrm>
            <a:off x="904805" y="6583020"/>
            <a:ext cx="3743395" cy="20005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l"/>
            <a:r>
              <a:rPr lang="en-US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PRESENTATION</a:t>
            </a:r>
            <a:r>
              <a:rPr lang="en-US" sz="700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TITLE (VIEW &gt; SLIDE MASTER &gt; EDIT SLIDE MASTER) </a:t>
            </a:r>
            <a:endParaRPr lang="en-US" sz="7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8220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7" r:id="rId2"/>
    <p:sldLayoutId id="2147483674" r:id="rId3"/>
    <p:sldLayoutId id="2147483662" r:id="rId4"/>
    <p:sldLayoutId id="2147483664" r:id="rId5"/>
    <p:sldLayoutId id="2147483668" r:id="rId6"/>
    <p:sldLayoutId id="2147483669" r:id="rId7"/>
    <p:sldLayoutId id="2147483670" r:id="rId8"/>
    <p:sldLayoutId id="2147483665" r:id="rId9"/>
    <p:sldLayoutId id="2147483671" r:id="rId10"/>
    <p:sldLayoutId id="2147483673" r:id="rId11"/>
    <p:sldLayoutId id="2147483676" r:id="rId12"/>
    <p:sldLayoutId id="2147483663" r:id="rId13"/>
    <p:sldLayoutId id="2147483666" r:id="rId14"/>
    <p:sldLayoutId id="2147483667" r:id="rId15"/>
  </p:sldLayoutIdLst>
  <p:hf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2400" b="1" kern="1200" spc="-2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3736" indent="-173736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347472" indent="-173736" algn="l" defTabSz="914400" rtl="0" eaLnBrk="1" latinLnBrk="0" hangingPunct="1">
        <a:lnSpc>
          <a:spcPct val="100000"/>
        </a:lnSpc>
        <a:spcBef>
          <a:spcPts val="3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512064" indent="-173736" algn="l" defTabSz="914400" rtl="0" eaLnBrk="1" latinLnBrk="0" hangingPunct="1">
        <a:lnSpc>
          <a:spcPct val="100000"/>
        </a:lnSpc>
        <a:spcBef>
          <a:spcPts val="3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indent="-173736" algn="l" defTabSz="914400" rtl="0" eaLnBrk="1" latinLnBrk="0" hangingPunct="1">
        <a:lnSpc>
          <a:spcPct val="100000"/>
        </a:lnSpc>
        <a:spcBef>
          <a:spcPts val="3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lnSpc>
          <a:spcPct val="100000"/>
        </a:lnSpc>
        <a:spcBef>
          <a:spcPts val="3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24128" indent="-173736" algn="l" defTabSz="914400" rtl="0" eaLnBrk="1" latinLnBrk="0" hangingPunct="1">
        <a:lnSpc>
          <a:spcPct val="100000"/>
        </a:lnSpc>
        <a:spcBef>
          <a:spcPts val="3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197864" indent="-173736" algn="l" defTabSz="914400" rtl="0" eaLnBrk="1" latinLnBrk="0" hangingPunct="1">
        <a:lnSpc>
          <a:spcPct val="100000"/>
        </a:lnSpc>
        <a:spcBef>
          <a:spcPts val="3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371600" indent="-173736" algn="l" defTabSz="914400" rtl="0" eaLnBrk="1" latinLnBrk="0" hangingPunct="1">
        <a:lnSpc>
          <a:spcPct val="100000"/>
        </a:lnSpc>
        <a:spcBef>
          <a:spcPts val="3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545336" indent="-173736" algn="l" defTabSz="914400" rtl="0" eaLnBrk="1" latinLnBrk="0" hangingPunct="1">
        <a:lnSpc>
          <a:spcPct val="100000"/>
        </a:lnSpc>
        <a:spcBef>
          <a:spcPts val="3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B8F0E1-155A-4917-9EBF-3CFFA7FA0E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2" y="4297682"/>
            <a:ext cx="11546376" cy="822959"/>
          </a:xfrm>
        </p:spPr>
        <p:txBody>
          <a:bodyPr/>
          <a:lstStyle/>
          <a:p>
            <a:r>
              <a:rPr lang="en-US" dirty="0" smtClean="0"/>
              <a:t>Method to increase the number of </a:t>
            </a:r>
            <a:r>
              <a:rPr lang="en-US" dirty="0" err="1" smtClean="0"/>
              <a:t>arinc</a:t>
            </a:r>
            <a:r>
              <a:rPr lang="en-US" dirty="0" smtClean="0"/>
              <a:t> 718 program pins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944AEB-8ACF-412B-82A9-25CA712F367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March</a:t>
            </a:r>
            <a:r>
              <a:rPr lang="en-US" dirty="0" smtClean="0"/>
              <a:t>, </a:t>
            </a:r>
            <a:r>
              <a:rPr lang="en-US" dirty="0" smtClean="0"/>
              <a:t>2020</a:t>
            </a:r>
          </a:p>
          <a:p>
            <a:r>
              <a:rPr lang="en-US" dirty="0" err="1" smtClean="0"/>
              <a:t>AEEC</a:t>
            </a:r>
            <a:r>
              <a:rPr lang="en-US" dirty="0" smtClean="0"/>
              <a:t> Traffic Surveillance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E1847B0-2A16-4B40-B7D7-49C381D0949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algn="r"/>
            <a:r>
              <a:rPr lang="en-US" dirty="0" smtClean="0"/>
              <a:t>Douglas Guetter, ACSS Systems Engineer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436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88612"/>
            <a:ext cx="9983585" cy="640080"/>
          </a:xfrm>
        </p:spPr>
        <p:txBody>
          <a:bodyPr/>
          <a:lstStyle/>
          <a:p>
            <a:r>
              <a:rPr lang="en-US" dirty="0" smtClean="0"/>
              <a:t>Program Pin Strobing concept introduced in ARINC </a:t>
            </a:r>
            <a:r>
              <a:rPr lang="en-US" dirty="0" err="1" smtClean="0"/>
              <a:t>718A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4078" y="990126"/>
            <a:ext cx="11274552" cy="313257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Strobing was introduced in order to increase the number of program pin settings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Basic concept:</a:t>
            </a:r>
            <a:endParaRPr lang="en-US" dirty="0" smtClean="0"/>
          </a:p>
          <a:p>
            <a:pPr marL="338328" lvl="2" indent="0">
              <a:buNone/>
            </a:pPr>
            <a:endParaRPr lang="en-US" dirty="0" smtClean="0"/>
          </a:p>
          <a:p>
            <a:pPr marL="338328" lvl="2" indent="0">
              <a:buNone/>
            </a:pPr>
            <a:r>
              <a:rPr lang="en-US" dirty="0" smtClean="0"/>
              <a:t>Program pins </a:t>
            </a:r>
            <a:r>
              <a:rPr lang="en-US" dirty="0" smtClean="0"/>
              <a:t>can be specified as “Open”, “Ground”, or “Strobed” thus giving three states for each program pin.</a:t>
            </a:r>
          </a:p>
          <a:p>
            <a:pPr marL="338328" lvl="2" indent="0">
              <a:buNone/>
            </a:pPr>
            <a:endParaRPr lang="en-US" dirty="0" smtClean="0"/>
          </a:p>
          <a:p>
            <a:pPr marL="338328" lvl="2" indent="0">
              <a:buNone/>
            </a:pPr>
            <a:r>
              <a:rPr lang="en-US" dirty="0" smtClean="0"/>
              <a:t>An existing output discrete (XPDR Fail Discrete #1) was defined as the strobe. </a:t>
            </a:r>
          </a:p>
          <a:p>
            <a:pPr marL="338328" lvl="2" indent="0">
              <a:buNone/>
            </a:pPr>
            <a:r>
              <a:rPr lang="en-US" dirty="0" smtClean="0"/>
              <a:t>On power-up, the strobe is toggled and the software determines whether the program pin is “Open”, “Ground”, or connected to the “Strobe”.</a:t>
            </a:r>
            <a:endParaRPr lang="en-US" dirty="0"/>
          </a:p>
          <a:p>
            <a:pPr marL="338328" lvl="2" indent="0">
              <a:buNone/>
            </a:pPr>
            <a:endParaRPr lang="en-US" dirty="0" smtClean="0"/>
          </a:p>
          <a:p>
            <a:pPr marL="338328" lvl="2" indent="0">
              <a:buNone/>
            </a:pPr>
            <a:endParaRPr lang="en-US" dirty="0"/>
          </a:p>
          <a:p>
            <a:pPr marL="338328" lvl="2" indent="0">
              <a:buNone/>
            </a:pPr>
            <a:endParaRPr lang="en-US" dirty="0" smtClean="0"/>
          </a:p>
          <a:p>
            <a:pPr marL="338328" lvl="2" indent="0">
              <a:buNone/>
            </a:pPr>
            <a:endParaRPr lang="en-US" dirty="0"/>
          </a:p>
          <a:p>
            <a:pPr marL="338328" lvl="2" indent="0">
              <a:buNone/>
            </a:pPr>
            <a:endParaRPr lang="en-US" dirty="0" smtClean="0"/>
          </a:p>
          <a:p>
            <a:pPr marL="338328" lvl="2" indent="0">
              <a:buNone/>
            </a:pPr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3725334" y="4075288"/>
            <a:ext cx="914400" cy="2081197"/>
          </a:xfrm>
          <a:prstGeom prst="rect">
            <a:avLst/>
          </a:prstGeom>
          <a:noFill/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rgbClr val="000000"/>
          </a:effectRef>
          <a:fontRef idx="minor">
            <a:schemeClr val="lt2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sz="1600"/>
          </a:p>
        </p:txBody>
      </p:sp>
      <p:sp>
        <p:nvSpPr>
          <p:cNvPr id="8" name="Rectangle 7"/>
          <p:cNvSpPr/>
          <p:nvPr/>
        </p:nvSpPr>
        <p:spPr>
          <a:xfrm>
            <a:off x="2777067" y="4278489"/>
            <a:ext cx="1264355" cy="1783644"/>
          </a:xfrm>
          <a:prstGeom prst="rect">
            <a:avLst/>
          </a:prstGeom>
          <a:noFill/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rgbClr val="000000"/>
          </a:effectRef>
          <a:fontRef idx="minor">
            <a:schemeClr val="lt2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sz="1600"/>
          </a:p>
        </p:txBody>
      </p:sp>
      <p:sp>
        <p:nvSpPr>
          <p:cNvPr id="10" name="Rectangle 9"/>
          <p:cNvSpPr/>
          <p:nvPr/>
        </p:nvSpPr>
        <p:spPr>
          <a:xfrm>
            <a:off x="1123246" y="4536138"/>
            <a:ext cx="959555" cy="178364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rgbClr val="000000"/>
          </a:effectRef>
          <a:fontRef idx="minor">
            <a:schemeClr val="lt2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sz="160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2082801" y="5868227"/>
            <a:ext cx="1174045" cy="11289"/>
          </a:xfrm>
          <a:prstGeom prst="straightConnector1">
            <a:avLst/>
          </a:prstGeom>
          <a:ln w="12700" cap="sq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rgbClr val="000000"/>
          </a:effectRef>
          <a:fontRef idx="minor">
            <a:schemeClr val="lt2"/>
          </a:fontRef>
        </p:style>
      </p:cxnSp>
      <p:sp>
        <p:nvSpPr>
          <p:cNvPr id="13" name="TextBox 12"/>
          <p:cNvSpPr txBox="1"/>
          <p:nvPr/>
        </p:nvSpPr>
        <p:spPr>
          <a:xfrm>
            <a:off x="1179690" y="5802572"/>
            <a:ext cx="903111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ct val="100000"/>
              </a:lnSpc>
              <a:spcBef>
                <a:spcPts val="900"/>
              </a:spcBef>
              <a:buSzPct val="100000"/>
            </a:pPr>
            <a:r>
              <a:rPr lang="en-US" sz="1000" dirty="0" smtClean="0"/>
              <a:t>Output discrete</a:t>
            </a:r>
            <a:endParaRPr lang="en-US" sz="1000" dirty="0"/>
          </a:p>
        </p:txBody>
      </p:sp>
      <p:sp>
        <p:nvSpPr>
          <p:cNvPr id="14" name="TextBox 13"/>
          <p:cNvSpPr txBox="1"/>
          <p:nvPr/>
        </p:nvSpPr>
        <p:spPr>
          <a:xfrm>
            <a:off x="1315157" y="4678019"/>
            <a:ext cx="903111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ct val="100000"/>
              </a:lnSpc>
              <a:spcBef>
                <a:spcPts val="900"/>
              </a:spcBef>
              <a:buSzPct val="100000"/>
            </a:pPr>
            <a:r>
              <a:rPr lang="en-US" sz="1000" dirty="0" smtClean="0"/>
              <a:t>Program Pin</a:t>
            </a:r>
            <a:endParaRPr lang="en-US" sz="1000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2082801" y="4754963"/>
            <a:ext cx="335844" cy="0"/>
          </a:xfrm>
          <a:prstGeom prst="line">
            <a:avLst/>
          </a:prstGeom>
          <a:ln w="12700" cap="sq"/>
        </p:spPr>
        <p:style>
          <a:lnRef idx="1">
            <a:schemeClr val="accent1"/>
          </a:lnRef>
          <a:fillRef idx="0">
            <a:schemeClr val="accent1"/>
          </a:fillRef>
          <a:effectRef idx="0">
            <a:srgbClr val="000000"/>
          </a:effectRef>
          <a:fontRef idx="minor">
            <a:schemeClr val="lt2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444044" y="4754963"/>
            <a:ext cx="2823" cy="1124553"/>
          </a:xfrm>
          <a:prstGeom prst="line">
            <a:avLst/>
          </a:prstGeom>
          <a:ln w="12700" cap="sq"/>
        </p:spPr>
        <p:style>
          <a:lnRef idx="1">
            <a:schemeClr val="accent1"/>
          </a:lnRef>
          <a:fillRef idx="0">
            <a:schemeClr val="accent1"/>
          </a:fillRef>
          <a:effectRef idx="0">
            <a:srgbClr val="000000"/>
          </a:effectRef>
          <a:fontRef idx="minor">
            <a:schemeClr val="lt2"/>
          </a:fontRef>
        </p:style>
      </p:cxnSp>
      <p:sp>
        <p:nvSpPr>
          <p:cNvPr id="21" name="Oval 20"/>
          <p:cNvSpPr/>
          <p:nvPr/>
        </p:nvSpPr>
        <p:spPr>
          <a:xfrm flipH="1">
            <a:off x="2365024" y="5799914"/>
            <a:ext cx="146755" cy="159203"/>
          </a:xfrm>
          <a:prstGeom prst="ellipse">
            <a:avLst/>
          </a:prstGeom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rgbClr val="000000"/>
          </a:effectRef>
          <a:fontRef idx="minor">
            <a:schemeClr val="lt2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sz="1600"/>
          </a:p>
        </p:txBody>
      </p:sp>
      <p:sp>
        <p:nvSpPr>
          <p:cNvPr id="22" name="Rectangle 21"/>
          <p:cNvSpPr/>
          <p:nvPr/>
        </p:nvSpPr>
        <p:spPr>
          <a:xfrm>
            <a:off x="4735688" y="4536138"/>
            <a:ext cx="959555" cy="178364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rgbClr val="000000"/>
          </a:effectRef>
          <a:fontRef idx="minor">
            <a:schemeClr val="lt2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sz="1600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5695243" y="5868227"/>
            <a:ext cx="1174045" cy="11289"/>
          </a:xfrm>
          <a:prstGeom prst="straightConnector1">
            <a:avLst/>
          </a:prstGeom>
          <a:ln w="12700" cap="sq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rgbClr val="000000"/>
          </a:effectRef>
          <a:fontRef idx="minor">
            <a:schemeClr val="lt2"/>
          </a:fontRef>
        </p:style>
      </p:cxnSp>
      <p:sp>
        <p:nvSpPr>
          <p:cNvPr id="24" name="TextBox 23"/>
          <p:cNvSpPr txBox="1"/>
          <p:nvPr/>
        </p:nvSpPr>
        <p:spPr>
          <a:xfrm>
            <a:off x="4792132" y="5802572"/>
            <a:ext cx="903111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ct val="100000"/>
              </a:lnSpc>
              <a:spcBef>
                <a:spcPts val="900"/>
              </a:spcBef>
              <a:buSzPct val="100000"/>
            </a:pPr>
            <a:r>
              <a:rPr lang="en-US" sz="1000" dirty="0" smtClean="0"/>
              <a:t>Output discrete</a:t>
            </a:r>
            <a:endParaRPr lang="en-US" sz="1000" dirty="0"/>
          </a:p>
        </p:txBody>
      </p:sp>
      <p:sp>
        <p:nvSpPr>
          <p:cNvPr id="25" name="TextBox 24"/>
          <p:cNvSpPr txBox="1"/>
          <p:nvPr/>
        </p:nvSpPr>
        <p:spPr>
          <a:xfrm>
            <a:off x="4927599" y="4678019"/>
            <a:ext cx="903111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ct val="100000"/>
              </a:lnSpc>
              <a:spcBef>
                <a:spcPts val="900"/>
              </a:spcBef>
              <a:buSzPct val="100000"/>
            </a:pPr>
            <a:r>
              <a:rPr lang="en-US" sz="1000" dirty="0" smtClean="0"/>
              <a:t>Program Pin</a:t>
            </a:r>
            <a:endParaRPr lang="en-US" sz="1000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5695243" y="4754963"/>
            <a:ext cx="304800" cy="0"/>
          </a:xfrm>
          <a:prstGeom prst="line">
            <a:avLst/>
          </a:prstGeom>
          <a:ln w="12700" cap="sq"/>
        </p:spPr>
        <p:style>
          <a:lnRef idx="1">
            <a:schemeClr val="accent1"/>
          </a:lnRef>
          <a:fillRef idx="0">
            <a:schemeClr val="accent1"/>
          </a:fillRef>
          <a:effectRef idx="0">
            <a:srgbClr val="000000"/>
          </a:effectRef>
          <a:fontRef idx="minor">
            <a:schemeClr val="lt2"/>
          </a:fontRef>
        </p:style>
      </p:cxnSp>
      <p:cxnSp>
        <p:nvCxnSpPr>
          <p:cNvPr id="31" name="Straight Connector 30"/>
          <p:cNvCxnSpPr>
            <a:endCxn id="44" idx="3"/>
          </p:cNvCxnSpPr>
          <p:nvPr/>
        </p:nvCxnSpPr>
        <p:spPr>
          <a:xfrm>
            <a:off x="6000043" y="4754963"/>
            <a:ext cx="11288" cy="538152"/>
          </a:xfrm>
          <a:prstGeom prst="line">
            <a:avLst/>
          </a:prstGeom>
          <a:ln w="12700" cap="sq"/>
        </p:spPr>
        <p:style>
          <a:lnRef idx="1">
            <a:schemeClr val="accent1"/>
          </a:lnRef>
          <a:fillRef idx="0">
            <a:schemeClr val="accent1"/>
          </a:fillRef>
          <a:effectRef idx="0">
            <a:srgbClr val="000000"/>
          </a:effectRef>
          <a:fontRef idx="minor">
            <a:schemeClr val="lt2"/>
          </a:fontRef>
        </p:style>
      </p:cxnSp>
      <p:sp>
        <p:nvSpPr>
          <p:cNvPr id="43" name="TextBox 42"/>
          <p:cNvSpPr txBox="1"/>
          <p:nvPr/>
        </p:nvSpPr>
        <p:spPr>
          <a:xfrm>
            <a:off x="1501423" y="5196179"/>
            <a:ext cx="903111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ct val="100000"/>
              </a:lnSpc>
              <a:spcBef>
                <a:spcPts val="900"/>
              </a:spcBef>
              <a:buSzPct val="100000"/>
            </a:pPr>
            <a:r>
              <a:rPr lang="en-US" sz="1000" dirty="0" smtClean="0"/>
              <a:t>Common</a:t>
            </a:r>
            <a:endParaRPr lang="en-US" sz="1000" dirty="0"/>
          </a:p>
        </p:txBody>
      </p:sp>
      <p:sp>
        <p:nvSpPr>
          <p:cNvPr id="44" name="TextBox 43"/>
          <p:cNvSpPr txBox="1"/>
          <p:nvPr/>
        </p:nvSpPr>
        <p:spPr>
          <a:xfrm>
            <a:off x="5108220" y="5216171"/>
            <a:ext cx="903111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ct val="100000"/>
              </a:lnSpc>
              <a:spcBef>
                <a:spcPts val="900"/>
              </a:spcBef>
              <a:buSzPct val="100000"/>
            </a:pPr>
            <a:r>
              <a:rPr lang="en-US" sz="1000" dirty="0" smtClean="0"/>
              <a:t>Common</a:t>
            </a:r>
            <a:endParaRPr lang="en-US" sz="1000" dirty="0"/>
          </a:p>
        </p:txBody>
      </p:sp>
      <p:cxnSp>
        <p:nvCxnSpPr>
          <p:cNvPr id="46" name="Straight Arrow Connector 45"/>
          <p:cNvCxnSpPr>
            <a:stCxn id="44" idx="3"/>
          </p:cNvCxnSpPr>
          <p:nvPr/>
        </p:nvCxnSpPr>
        <p:spPr>
          <a:xfrm flipH="1">
            <a:off x="5695243" y="5293115"/>
            <a:ext cx="316088" cy="0"/>
          </a:xfrm>
          <a:prstGeom prst="straightConnector1">
            <a:avLst/>
          </a:prstGeom>
          <a:ln w="12700" cap="sq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rgbClr val="000000"/>
          </a:effectRef>
          <a:fontRef idx="minor">
            <a:schemeClr val="lt2"/>
          </a:fontRef>
        </p:style>
      </p:cxnSp>
      <p:sp>
        <p:nvSpPr>
          <p:cNvPr id="51" name="Rectangle 50"/>
          <p:cNvSpPr/>
          <p:nvPr/>
        </p:nvSpPr>
        <p:spPr>
          <a:xfrm>
            <a:off x="7981244" y="4536138"/>
            <a:ext cx="959555" cy="178364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rgbClr val="000000"/>
          </a:effectRef>
          <a:fontRef idx="minor">
            <a:schemeClr val="lt2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sz="1600"/>
          </a:p>
        </p:txBody>
      </p:sp>
      <p:cxnSp>
        <p:nvCxnSpPr>
          <p:cNvPr id="52" name="Straight Arrow Connector 51"/>
          <p:cNvCxnSpPr/>
          <p:nvPr/>
        </p:nvCxnSpPr>
        <p:spPr>
          <a:xfrm>
            <a:off x="8940799" y="5868227"/>
            <a:ext cx="1174045" cy="11289"/>
          </a:xfrm>
          <a:prstGeom prst="straightConnector1">
            <a:avLst/>
          </a:prstGeom>
          <a:ln w="12700" cap="sq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rgbClr val="000000"/>
          </a:effectRef>
          <a:fontRef idx="minor">
            <a:schemeClr val="lt2"/>
          </a:fontRef>
        </p:style>
      </p:cxnSp>
      <p:sp>
        <p:nvSpPr>
          <p:cNvPr id="53" name="TextBox 52"/>
          <p:cNvSpPr txBox="1"/>
          <p:nvPr/>
        </p:nvSpPr>
        <p:spPr>
          <a:xfrm>
            <a:off x="8037688" y="5802572"/>
            <a:ext cx="903111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ct val="100000"/>
              </a:lnSpc>
              <a:spcBef>
                <a:spcPts val="900"/>
              </a:spcBef>
              <a:buSzPct val="100000"/>
            </a:pPr>
            <a:r>
              <a:rPr lang="en-US" sz="1000" dirty="0" smtClean="0"/>
              <a:t>Output discrete</a:t>
            </a:r>
            <a:endParaRPr lang="en-US" sz="1000" dirty="0"/>
          </a:p>
        </p:txBody>
      </p:sp>
      <p:sp>
        <p:nvSpPr>
          <p:cNvPr id="54" name="TextBox 53"/>
          <p:cNvSpPr txBox="1"/>
          <p:nvPr/>
        </p:nvSpPr>
        <p:spPr>
          <a:xfrm>
            <a:off x="8173155" y="4678019"/>
            <a:ext cx="903111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ct val="100000"/>
              </a:lnSpc>
              <a:spcBef>
                <a:spcPts val="900"/>
              </a:spcBef>
              <a:buSzPct val="100000"/>
            </a:pPr>
            <a:r>
              <a:rPr lang="en-US" sz="1000" dirty="0" smtClean="0"/>
              <a:t>Program Pin</a:t>
            </a:r>
            <a:endParaRPr lang="en-US" sz="1000" dirty="0"/>
          </a:p>
        </p:txBody>
      </p:sp>
      <p:sp>
        <p:nvSpPr>
          <p:cNvPr id="57" name="TextBox 56"/>
          <p:cNvSpPr txBox="1"/>
          <p:nvPr/>
        </p:nvSpPr>
        <p:spPr>
          <a:xfrm>
            <a:off x="8353776" y="5216171"/>
            <a:ext cx="903111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ct val="100000"/>
              </a:lnSpc>
              <a:spcBef>
                <a:spcPts val="900"/>
              </a:spcBef>
              <a:buSzPct val="100000"/>
            </a:pPr>
            <a:r>
              <a:rPr lang="en-US" sz="1000" dirty="0" smtClean="0"/>
              <a:t>Common</a:t>
            </a:r>
            <a:endParaRPr lang="en-US" sz="1000" dirty="0"/>
          </a:p>
        </p:txBody>
      </p:sp>
      <p:sp>
        <p:nvSpPr>
          <p:cNvPr id="67" name="TextBox 66"/>
          <p:cNvSpPr txBox="1"/>
          <p:nvPr/>
        </p:nvSpPr>
        <p:spPr>
          <a:xfrm>
            <a:off x="1089380" y="4284945"/>
            <a:ext cx="1128888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ct val="100000"/>
              </a:lnSpc>
              <a:spcBef>
                <a:spcPts val="900"/>
              </a:spcBef>
              <a:buSzPct val="100000"/>
            </a:pPr>
            <a:r>
              <a:rPr lang="en-US" sz="1000" dirty="0" smtClean="0"/>
              <a:t>Strobed, State = 2</a:t>
            </a:r>
            <a:endParaRPr lang="en-US" sz="1000" dirty="0"/>
          </a:p>
        </p:txBody>
      </p:sp>
      <p:sp>
        <p:nvSpPr>
          <p:cNvPr id="68" name="TextBox 67"/>
          <p:cNvSpPr txBox="1"/>
          <p:nvPr/>
        </p:nvSpPr>
        <p:spPr>
          <a:xfrm>
            <a:off x="4701822" y="4281510"/>
            <a:ext cx="1298221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ct val="100000"/>
              </a:lnSpc>
              <a:spcBef>
                <a:spcPts val="900"/>
              </a:spcBef>
              <a:buSzPct val="100000"/>
            </a:pPr>
            <a:r>
              <a:rPr lang="en-US" sz="1000" dirty="0" smtClean="0"/>
              <a:t>Grounded, State = 1</a:t>
            </a:r>
            <a:endParaRPr lang="en-US" sz="1000" dirty="0"/>
          </a:p>
        </p:txBody>
      </p:sp>
      <p:sp>
        <p:nvSpPr>
          <p:cNvPr id="69" name="TextBox 68"/>
          <p:cNvSpPr txBox="1"/>
          <p:nvPr/>
        </p:nvSpPr>
        <p:spPr>
          <a:xfrm>
            <a:off x="7981244" y="4272479"/>
            <a:ext cx="1128888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ct val="100000"/>
              </a:lnSpc>
              <a:spcBef>
                <a:spcPts val="900"/>
              </a:spcBef>
              <a:buSzPct val="100000"/>
            </a:pPr>
            <a:r>
              <a:rPr lang="en-US" sz="1000" dirty="0" smtClean="0"/>
              <a:t>Open, State = 0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314649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88612"/>
            <a:ext cx="9983585" cy="640080"/>
          </a:xfrm>
        </p:spPr>
        <p:txBody>
          <a:bodyPr/>
          <a:lstStyle/>
          <a:p>
            <a:r>
              <a:rPr lang="en-US" dirty="0" smtClean="0"/>
              <a:t>Expansion of the Strobing concept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4078" y="990126"/>
            <a:ext cx="11274552" cy="53671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100" dirty="0" smtClean="0"/>
              <a:t>If additional “strobe” Program outputs are defined, the input discrete pin states can be expanded.</a:t>
            </a:r>
          </a:p>
          <a:p>
            <a:pPr marL="0" indent="0">
              <a:buNone/>
            </a:pPr>
            <a:endParaRPr lang="en-US" sz="2100" dirty="0" smtClean="0"/>
          </a:p>
          <a:p>
            <a:pPr marL="0" indent="0">
              <a:buNone/>
            </a:pPr>
            <a:r>
              <a:rPr lang="en-US" sz="2100" dirty="0" smtClean="0"/>
              <a:t>With 6 Program output </a:t>
            </a:r>
            <a:r>
              <a:rPr lang="en-US" sz="2100" dirty="0" err="1" smtClean="0"/>
              <a:t>discretes</a:t>
            </a:r>
            <a:r>
              <a:rPr lang="en-US" sz="2100" dirty="0" smtClean="0"/>
              <a:t>, 8 states are possible for each input discrete.</a:t>
            </a:r>
            <a:endParaRPr lang="en-US" sz="2100" dirty="0" smtClean="0"/>
          </a:p>
          <a:p>
            <a:pPr marL="338328" lvl="2" indent="0">
              <a:buNone/>
            </a:pPr>
            <a:endParaRPr lang="en-US" sz="2100" dirty="0" smtClean="0"/>
          </a:p>
          <a:p>
            <a:pPr lvl="2"/>
            <a:r>
              <a:rPr lang="en-US" sz="2100" dirty="0" smtClean="0"/>
              <a:t> The first Program output pin is toggled and each of the strobed </a:t>
            </a:r>
            <a:r>
              <a:rPr lang="en-US" sz="2100" dirty="0" err="1" smtClean="0"/>
              <a:t>discretes</a:t>
            </a:r>
            <a:r>
              <a:rPr lang="en-US" sz="2100" dirty="0" smtClean="0"/>
              <a:t> (inputs) are read.</a:t>
            </a:r>
          </a:p>
          <a:p>
            <a:pPr lvl="2"/>
            <a:endParaRPr lang="en-US" sz="2100" dirty="0"/>
          </a:p>
          <a:p>
            <a:pPr lvl="2"/>
            <a:r>
              <a:rPr lang="en-US" sz="2100" dirty="0" smtClean="0"/>
              <a:t>  The next Program output is toggled and each of the strobed </a:t>
            </a:r>
            <a:r>
              <a:rPr lang="en-US" sz="2100" dirty="0" err="1" smtClean="0"/>
              <a:t>discretes</a:t>
            </a:r>
            <a:r>
              <a:rPr lang="en-US" sz="2100" dirty="0" smtClean="0"/>
              <a:t> are read.</a:t>
            </a:r>
          </a:p>
          <a:p>
            <a:pPr lvl="2"/>
            <a:endParaRPr lang="en-US" sz="2100" dirty="0"/>
          </a:p>
          <a:p>
            <a:pPr lvl="2"/>
            <a:r>
              <a:rPr lang="en-US" sz="2100" dirty="0" smtClean="0"/>
              <a:t>  Continue the same process for all of the Program outputs until all the Program outputs have been toggled once.</a:t>
            </a:r>
          </a:p>
          <a:p>
            <a:pPr marL="338328" lvl="2" indent="0">
              <a:buNone/>
            </a:pPr>
            <a:endParaRPr lang="en-US" sz="2100" dirty="0" smtClean="0"/>
          </a:p>
          <a:p>
            <a:pPr lvl="2"/>
            <a:r>
              <a:rPr lang="en-US" sz="2100" dirty="0"/>
              <a:t> </a:t>
            </a:r>
            <a:r>
              <a:rPr lang="en-US" sz="2100" dirty="0" smtClean="0"/>
              <a:t> </a:t>
            </a:r>
            <a:r>
              <a:rPr lang="en-US" sz="2100" dirty="0" smtClean="0"/>
              <a:t>Assign the state to each strobed discrete.  An example state table for 6 Program outputs is shown on the next slide.</a:t>
            </a:r>
          </a:p>
          <a:p>
            <a:pPr marL="338328" lvl="2" indent="0">
              <a:buNone/>
            </a:pPr>
            <a:endParaRPr lang="en-US" dirty="0"/>
          </a:p>
          <a:p>
            <a:pPr marL="338328" lvl="2" indent="0">
              <a:buNone/>
            </a:pPr>
            <a:endParaRPr lang="en-US" dirty="0" smtClean="0"/>
          </a:p>
          <a:p>
            <a:pPr marL="338328" lvl="2" indent="0">
              <a:buNone/>
            </a:pPr>
            <a:endParaRPr lang="en-US" dirty="0"/>
          </a:p>
          <a:p>
            <a:pPr marL="338328" lvl="2" indent="0">
              <a:buNone/>
            </a:pPr>
            <a:endParaRPr lang="en-US" dirty="0" smtClean="0"/>
          </a:p>
          <a:p>
            <a:pPr marL="338328" lvl="2" indent="0">
              <a:buNone/>
            </a:pPr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3725334" y="4075288"/>
            <a:ext cx="914400" cy="2081197"/>
          </a:xfrm>
          <a:prstGeom prst="rect">
            <a:avLst/>
          </a:prstGeom>
          <a:noFill/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rgbClr val="000000"/>
          </a:effectRef>
          <a:fontRef idx="minor">
            <a:schemeClr val="lt2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3961485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88612"/>
            <a:ext cx="9983585" cy="640080"/>
          </a:xfrm>
        </p:spPr>
        <p:txBody>
          <a:bodyPr/>
          <a:lstStyle/>
          <a:p>
            <a:r>
              <a:rPr lang="en-US" dirty="0" smtClean="0"/>
              <a:t>Expansion of the Strobing concept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725334" y="4075288"/>
            <a:ext cx="914400" cy="2081197"/>
          </a:xfrm>
          <a:prstGeom prst="rect">
            <a:avLst/>
          </a:prstGeom>
          <a:noFill/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rgbClr val="000000"/>
          </a:effectRef>
          <a:fontRef idx="minor">
            <a:schemeClr val="lt2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sz="160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0409154"/>
              </p:ext>
            </p:extLst>
          </p:nvPr>
        </p:nvGraphicFramePr>
        <p:xfrm>
          <a:off x="1267754" y="1219198"/>
          <a:ext cx="9173030" cy="4513049"/>
        </p:xfrm>
        <a:graphic>
          <a:graphicData uri="http://schemas.openxmlformats.org/drawingml/2006/table">
            <a:tbl>
              <a:tblPr firstRow="1" bandRow="1">
                <a:tableStyleId>{EA638B19-AF8F-4D81-84F4-C0FB9B5D45B4}</a:tableStyleId>
              </a:tblPr>
              <a:tblGrid>
                <a:gridCol w="7913301">
                  <a:extLst>
                    <a:ext uri="{9D8B030D-6E8A-4147-A177-3AD203B41FA5}">
                      <a16:colId xmlns:a16="http://schemas.microsoft.com/office/drawing/2014/main" val="1351376601"/>
                    </a:ext>
                  </a:extLst>
                </a:gridCol>
                <a:gridCol w="1259729">
                  <a:extLst>
                    <a:ext uri="{9D8B030D-6E8A-4147-A177-3AD203B41FA5}">
                      <a16:colId xmlns:a16="http://schemas.microsoft.com/office/drawing/2014/main" val="1089761368"/>
                    </a:ext>
                  </a:extLst>
                </a:gridCol>
              </a:tblGrid>
              <a:tr h="53052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Condition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State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6979784"/>
                  </a:ext>
                </a:extLst>
              </a:tr>
              <a:tr h="50104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Open: if a program pin is “open” when read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9864588"/>
                  </a:ext>
                </a:extLst>
              </a:tr>
              <a:tr h="47520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Ground: if a program</a:t>
                      </a:r>
                      <a:r>
                        <a:rPr lang="en-US" sz="1600" baseline="0" dirty="0" smtClean="0"/>
                        <a:t> pin is connected to ground/common when read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9587046"/>
                  </a:ext>
                </a:extLst>
              </a:tr>
              <a:tr h="50104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Strobe 1: </a:t>
                      </a:r>
                      <a:r>
                        <a:rPr lang="en-US" sz="1600" dirty="0" smtClean="0"/>
                        <a:t>f a program</a:t>
                      </a:r>
                      <a:r>
                        <a:rPr lang="en-US" sz="1600" baseline="0" dirty="0" smtClean="0"/>
                        <a:t> pin is connected to “Program Output discrete #1” when read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2044336"/>
                  </a:ext>
                </a:extLst>
              </a:tr>
              <a:tr h="50104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Strobe 2: f a program</a:t>
                      </a:r>
                      <a:r>
                        <a:rPr lang="en-US" sz="1600" baseline="0" dirty="0" smtClean="0"/>
                        <a:t> pin is connected to “Program Output discrete #2” when read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0098652"/>
                  </a:ext>
                </a:extLst>
              </a:tr>
              <a:tr h="50104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Strobe 3: f a program</a:t>
                      </a:r>
                      <a:r>
                        <a:rPr lang="en-US" sz="1600" baseline="0" dirty="0" smtClean="0"/>
                        <a:t> pin is connected to “Program Output discrete #3” when read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4552458"/>
                  </a:ext>
                </a:extLst>
              </a:tr>
              <a:tr h="50104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Strobe 4: f a program</a:t>
                      </a:r>
                      <a:r>
                        <a:rPr lang="en-US" sz="1600" baseline="0" dirty="0" smtClean="0"/>
                        <a:t> pin is connected to “Program Output discrete #4” when read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5447076"/>
                  </a:ext>
                </a:extLst>
              </a:tr>
              <a:tr h="50104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Strobe 5: f a program</a:t>
                      </a:r>
                      <a:r>
                        <a:rPr lang="en-US" sz="1600" baseline="0" dirty="0" smtClean="0"/>
                        <a:t> pin is connected to “Program Output discrete #5” when read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9666477"/>
                  </a:ext>
                </a:extLst>
              </a:tr>
              <a:tr h="50104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Strobe 6: f a program</a:t>
                      </a:r>
                      <a:r>
                        <a:rPr lang="en-US" sz="1600" baseline="0" dirty="0" smtClean="0"/>
                        <a:t> pin is connected to “Program Output discrete #6” when read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01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91492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3Harris">
  <a:themeElements>
    <a:clrScheme name="L3Harris Colors">
      <a:dk1>
        <a:srgbClr val="283030"/>
      </a:dk1>
      <a:lt1>
        <a:srgbClr val="FFFFFF"/>
      </a:lt1>
      <a:dk2>
        <a:srgbClr val="FF000A"/>
      </a:dk2>
      <a:lt2>
        <a:srgbClr val="A4E3E4"/>
      </a:lt2>
      <a:accent1>
        <a:srgbClr val="172430"/>
      </a:accent1>
      <a:accent2>
        <a:srgbClr val="4A98D0"/>
      </a:accent2>
      <a:accent3>
        <a:srgbClr val="2E5194"/>
      </a:accent3>
      <a:accent4>
        <a:srgbClr val="39A067"/>
      </a:accent4>
      <a:accent5>
        <a:srgbClr val="58595B"/>
      </a:accent5>
      <a:accent6>
        <a:srgbClr val="E35205"/>
      </a:accent6>
      <a:hlink>
        <a:srgbClr val="2E5194"/>
      </a:hlink>
      <a:folHlink>
        <a:srgbClr val="2E5194"/>
      </a:folHlink>
    </a:clrScheme>
    <a:fontScheme name="L3Harris 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3Harris Effects"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12700" cap="sq" cmpd="sng" algn="ctr">
          <a:solidFill>
            <a:schemeClr val="phClr"/>
          </a:solidFill>
          <a:prstDash val="solid"/>
        </a:ln>
        <a:ln w="12700" cap="sq" cmpd="sng" algn="ctr">
          <a:solidFill>
            <a:schemeClr val="phClr"/>
          </a:solidFill>
          <a:prstDash val="solid"/>
        </a:ln>
        <a:ln w="12700" cap="sq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127000" dist="63500" dir="2700000" algn="b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  <a:objectDefaults>
    <a:spDef>
      <a:spPr>
        <a:ln>
          <a:noFill/>
        </a:ln>
      </a:spPr>
      <a:bodyPr/>
      <a:lstStyle>
        <a:defPPr algn="ctr">
          <a:lnSpc>
            <a:spcPct val="100000"/>
          </a:lnSpc>
          <a:defRPr sz="1600"/>
        </a:defPPr>
      </a:lstStyle>
      <a:style>
        <a:lnRef idx="0">
          <a:schemeClr val="accent1"/>
        </a:lnRef>
        <a:fillRef idx="1">
          <a:schemeClr val="accent1"/>
        </a:fillRef>
        <a:effectRef idx="0">
          <a:srgbClr val="000000"/>
        </a:effectRef>
        <a:fontRef idx="minor">
          <a:schemeClr val="lt2"/>
        </a:fontRef>
      </a:style>
    </a:spDef>
    <a:lnDef>
      <a:spPr>
        <a:ln w="12700" cap="sq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rgbClr val="000000"/>
        </a:effectRef>
        <a:fontRef idx="minor">
          <a:schemeClr val="lt2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lnSpc>
            <a:spcPct val="100000"/>
          </a:lnSpc>
          <a:spcBef>
            <a:spcPts val="900"/>
          </a:spcBef>
          <a:buSzPct val="100000"/>
          <a:defRPr sz="1800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7FB38F7A-9331-40DB-ACDF-C8FA55E85A5A}" vid="{CCD98144-5407-4E15-B0D4-AB47EE4D75CA}"/>
    </a:ext>
  </a:extLst>
</a:theme>
</file>

<file path=ppt/theme/theme2.xml><?xml version="1.0" encoding="utf-8"?>
<a:theme xmlns:a="http://schemas.openxmlformats.org/drawingml/2006/main" name="L3Harris">
  <a:themeElements>
    <a:clrScheme name="L3Harris Colors">
      <a:dk1>
        <a:srgbClr val="283030"/>
      </a:dk1>
      <a:lt1>
        <a:srgbClr val="FFFFFF"/>
      </a:lt1>
      <a:dk2>
        <a:srgbClr val="FF000A"/>
      </a:dk2>
      <a:lt2>
        <a:srgbClr val="A4E3E4"/>
      </a:lt2>
      <a:accent1>
        <a:srgbClr val="172430"/>
      </a:accent1>
      <a:accent2>
        <a:srgbClr val="4A98D0"/>
      </a:accent2>
      <a:accent3>
        <a:srgbClr val="2E5194"/>
      </a:accent3>
      <a:accent4>
        <a:srgbClr val="39A067"/>
      </a:accent4>
      <a:accent5>
        <a:srgbClr val="58595B"/>
      </a:accent5>
      <a:accent6>
        <a:srgbClr val="E35205"/>
      </a:accent6>
      <a:hlink>
        <a:srgbClr val="2E5194"/>
      </a:hlink>
      <a:folHlink>
        <a:srgbClr val="2E5194"/>
      </a:folHlink>
    </a:clrScheme>
    <a:fontScheme name="L3Harris 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3Harris Effects"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12700" cap="sq" cmpd="sng" algn="ctr">
          <a:solidFill>
            <a:schemeClr val="phClr"/>
          </a:solidFill>
          <a:prstDash val="solid"/>
        </a:ln>
        <a:ln w="12700" cap="sq" cmpd="sng" algn="ctr">
          <a:solidFill>
            <a:schemeClr val="phClr"/>
          </a:solidFill>
          <a:prstDash val="solid"/>
        </a:ln>
        <a:ln w="12700" cap="sq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127000" dist="63500" dir="2700000" algn="b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  <a:objectDefaults>
    <a:spDef>
      <a:spPr>
        <a:ln>
          <a:noFill/>
        </a:ln>
      </a:spPr>
      <a:bodyPr/>
      <a:lstStyle>
        <a:defPPr algn="ctr">
          <a:lnSpc>
            <a:spcPct val="100000"/>
          </a:lnSpc>
          <a:defRPr sz="1600"/>
        </a:defPPr>
      </a:lstStyle>
      <a:style>
        <a:lnRef idx="0">
          <a:schemeClr val="accent1"/>
        </a:lnRef>
        <a:fillRef idx="1">
          <a:schemeClr val="accent1"/>
        </a:fillRef>
        <a:effectRef idx="0">
          <a:srgbClr val="000000"/>
        </a:effectRef>
        <a:fontRef idx="minor">
          <a:schemeClr val="lt2"/>
        </a:fontRef>
      </a:style>
    </a:spDef>
    <a:lnDef>
      <a:spPr>
        <a:ln w="12700" cap="sq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rgbClr val="000000"/>
        </a:effectRef>
        <a:fontRef idx="minor">
          <a:schemeClr val="lt2"/>
        </a:fontRef>
      </a:style>
    </a:lnDef>
    <a:txDef>
      <a:spPr>
        <a:noFill/>
      </a:spPr>
      <a:bodyPr wrap="square" lIns="0" tIns="0" rIns="0" bIns="0" rtlCol="0">
        <a:noAutofit/>
      </a:bodyPr>
      <a:lstStyle>
        <a:defPPr marL="171450" indent="-171450">
          <a:lnSpc>
            <a:spcPct val="100000"/>
          </a:lnSpc>
          <a:spcBef>
            <a:spcPts val="900"/>
          </a:spcBef>
          <a:buSzPct val="100000"/>
          <a:buFont typeface="Arial"/>
          <a:buChar char="•"/>
          <a:defRPr sz="1800"/>
        </a:defPPr>
      </a:lstStyle>
    </a:txDef>
  </a:objectDefaults>
  <a:extraClrSchemeLst/>
</a:theme>
</file>

<file path=ppt/theme/theme3.xml><?xml version="1.0" encoding="utf-8"?>
<a:theme xmlns:a="http://schemas.openxmlformats.org/drawingml/2006/main" name="L3Harris">
  <a:themeElements>
    <a:clrScheme name="L3Harris Colors">
      <a:dk1>
        <a:srgbClr val="283030"/>
      </a:dk1>
      <a:lt1>
        <a:srgbClr val="FFFFFF"/>
      </a:lt1>
      <a:dk2>
        <a:srgbClr val="FF000A"/>
      </a:dk2>
      <a:lt2>
        <a:srgbClr val="A4E3E4"/>
      </a:lt2>
      <a:accent1>
        <a:srgbClr val="172430"/>
      </a:accent1>
      <a:accent2>
        <a:srgbClr val="4A98D0"/>
      </a:accent2>
      <a:accent3>
        <a:srgbClr val="2E5194"/>
      </a:accent3>
      <a:accent4>
        <a:srgbClr val="39A067"/>
      </a:accent4>
      <a:accent5>
        <a:srgbClr val="58595B"/>
      </a:accent5>
      <a:accent6>
        <a:srgbClr val="E35205"/>
      </a:accent6>
      <a:hlink>
        <a:srgbClr val="2E5194"/>
      </a:hlink>
      <a:folHlink>
        <a:srgbClr val="2E5194"/>
      </a:folHlink>
    </a:clrScheme>
    <a:fontScheme name="L3Harris 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3Harris Effects"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12700" cap="sq" cmpd="sng" algn="ctr">
          <a:solidFill>
            <a:schemeClr val="phClr"/>
          </a:solidFill>
          <a:prstDash val="solid"/>
        </a:ln>
        <a:ln w="12700" cap="sq" cmpd="sng" algn="ctr">
          <a:solidFill>
            <a:schemeClr val="phClr"/>
          </a:solidFill>
          <a:prstDash val="solid"/>
        </a:ln>
        <a:ln w="12700" cap="sq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127000" dist="63500" dir="2700000" algn="b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  <a:objectDefaults>
    <a:spDef>
      <a:spPr>
        <a:ln>
          <a:noFill/>
        </a:ln>
      </a:spPr>
      <a:bodyPr/>
      <a:lstStyle>
        <a:defPPr algn="ctr">
          <a:lnSpc>
            <a:spcPct val="100000"/>
          </a:lnSpc>
          <a:defRPr sz="1600"/>
        </a:defPPr>
      </a:lstStyle>
      <a:style>
        <a:lnRef idx="0">
          <a:schemeClr val="accent1"/>
        </a:lnRef>
        <a:fillRef idx="1">
          <a:schemeClr val="accent1"/>
        </a:fillRef>
        <a:effectRef idx="0">
          <a:srgbClr val="000000"/>
        </a:effectRef>
        <a:fontRef idx="minor">
          <a:schemeClr val="lt2"/>
        </a:fontRef>
      </a:style>
    </a:spDef>
    <a:lnDef>
      <a:spPr>
        <a:ln w="12700" cap="sq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rgbClr val="000000"/>
        </a:effectRef>
        <a:fontRef idx="minor">
          <a:schemeClr val="lt2"/>
        </a:fontRef>
      </a:style>
    </a:lnDef>
    <a:txDef>
      <a:spPr>
        <a:noFill/>
      </a:spPr>
      <a:bodyPr wrap="square" lIns="0" tIns="0" rIns="0" bIns="0" rtlCol="0">
        <a:noAutofit/>
      </a:bodyPr>
      <a:lstStyle>
        <a:defPPr marL="171450" indent="-171450">
          <a:lnSpc>
            <a:spcPct val="100000"/>
          </a:lnSpc>
          <a:spcBef>
            <a:spcPts val="900"/>
          </a:spcBef>
          <a:buSzPct val="100000"/>
          <a:buFont typeface="Arial"/>
          <a:buChar char="•"/>
          <a:defRPr sz="1800"/>
        </a:defPPr>
      </a:lst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934B6FD27E1054BA5151ECBC09BED29" ma:contentTypeVersion="3" ma:contentTypeDescription="Create a new document." ma:contentTypeScope="" ma:versionID="4561ea4ab95cf0932bf95eabc852258b">
  <xsd:schema xmlns:xsd="http://www.w3.org/2001/XMLSchema" xmlns:xs="http://www.w3.org/2001/XMLSchema" xmlns:p="http://schemas.microsoft.com/office/2006/metadata/properties" xmlns:ns1="http://schemas.microsoft.com/sharepoint/v3" xmlns:ns2="c94182a3-6a4c-4fb9-ac01-21804ccc24ed" targetNamespace="http://schemas.microsoft.com/office/2006/metadata/properties" ma:root="true" ma:fieldsID="8dec521cb824e232993109dd9da76376" ns1:_="" ns2:_="">
    <xsd:import namespace="http://schemas.microsoft.com/sharepoint/v3"/>
    <xsd:import namespace="c94182a3-6a4c-4fb9-ac01-21804ccc24ed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4182a3-6a4c-4fb9-ac01-21804ccc24e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E2A62C9-2224-4AF7-997C-E78B11DD1624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c94182a3-6a4c-4fb9-ac01-21804ccc24ed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AF45C0B7-368A-4642-8F79-AB7AAC944FD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94182a3-6a4c-4fb9-ac01-21804ccc24e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258C818-C761-4793-8A01-59794079051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</TotalTime>
  <Words>420</Words>
  <Application>Microsoft Office PowerPoint</Application>
  <PresentationFormat>Widescreen</PresentationFormat>
  <Paragraphs>64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MS PGothic</vt:lpstr>
      <vt:lpstr>Arial</vt:lpstr>
      <vt:lpstr>L3Harris</vt:lpstr>
      <vt:lpstr>Method to increase the number of arinc 718 program pins</vt:lpstr>
      <vt:lpstr>Program Pin Strobing concept introduced in ARINC 718A</vt:lpstr>
      <vt:lpstr>Expansion of the Strobing concept</vt:lpstr>
      <vt:lpstr>Expansion of the Strobing concept</vt:lpstr>
    </vt:vector>
  </TitlesOfParts>
  <Manager/>
  <Company>L3Harris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Wright, John (jwrigh10) (US)</dc:creator>
  <cp:keywords>Power Point</cp:keywords>
  <dc:description/>
  <cp:lastModifiedBy>Guetter, Doug (US) @ PRG - ACSSD</cp:lastModifiedBy>
  <cp:revision>23</cp:revision>
  <dcterms:created xsi:type="dcterms:W3CDTF">2019-10-23T14:30:46Z</dcterms:created>
  <dcterms:modified xsi:type="dcterms:W3CDTF">2020-03-12T18:04:48Z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6fc74b33-0a80-40cd-a119-fb0a7aee143c</vt:lpwstr>
  </property>
  <property fmtid="{D5CDD505-2E9C-101B-9397-08002B2CF9AE}" pid="3" name="CLASSIFICATION">
    <vt:lpwstr>General</vt:lpwstr>
  </property>
  <property fmtid="{D5CDD505-2E9C-101B-9397-08002B2CF9AE}" pid="4" name="ContentTypeId">
    <vt:lpwstr>0x0101006934B6FD27E1054BA5151ECBC09BED29</vt:lpwstr>
  </property>
</Properties>
</file>